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14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ACAB7AC-B64D-4D7E-9BE8-2EC7C1D94F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F6B792D-76D2-4DC9-A0C2-AAA75360DF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AD7B110-2D0D-4425-9B82-F8B3B3652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8448-153E-4D1A-B423-82833D7E38C7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F2C9D82-22C7-46C3-8F42-901C7071C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05EC34F-DA87-48F3-B1C4-4793EFDD7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27788-D4F4-44F2-9289-8ABB70406F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7384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F9F9AF7-B610-4853-98F6-628A1CD65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A92D0AB-1DD2-413E-A497-816BA91AF3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7067F2C-CA51-4285-BCAA-A7EAA85DD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8448-153E-4D1A-B423-82833D7E38C7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FC46AE0-782E-4634-BDFC-FE5583F84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4C7B5BD-BA16-4400-8296-8A5B42020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27788-D4F4-44F2-9289-8ABB70406F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3251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4A4BE382-E475-4A34-A63E-CD8BA44F56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179F4B8-42ED-4011-9408-0ED01C3A4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7C75AAB-C89C-479D-A4DC-A801028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8448-153E-4D1A-B423-82833D7E38C7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00FC054-B115-4F4B-831F-3EAA8C30C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6068C02-2AF7-48EB-BCB6-BB00E9DB8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27788-D4F4-44F2-9289-8ABB70406F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1837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7F5BFB-BC63-4711-ADC5-3EF8ADB0E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EB68681-D552-4528-B426-1517206FB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8D745B4-A0CF-4327-AD27-808876573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8448-153E-4D1A-B423-82833D7E38C7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02B715A-1BF6-4636-BB16-BC6FB1E4E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C58FB16-5FF1-4ED1-95F9-2D2109660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27788-D4F4-44F2-9289-8ABB70406F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3063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400838-1F70-4866-A6A9-9134343C3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D696E49-A1E4-4D68-81AE-2ABE53106C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6676C6D-446B-4A68-8CF7-B6F56CE98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8448-153E-4D1A-B423-82833D7E38C7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546EF45-2FE1-4C4E-8BC0-0D6384B6F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ECCD14C-C3C2-4FF0-AE36-0928797FD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27788-D4F4-44F2-9289-8ABB70406F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6390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67E9690-773F-401B-B295-FE0227588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5BB1555-C1F4-4F00-A327-46DFF8EE31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BDC8EA6-B694-4D3E-941D-0628D836E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301C5AF-24DB-4771-9DDB-5885A17E6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8448-153E-4D1A-B423-82833D7E38C7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AF4445F-67FC-4C91-B4C0-27B07B226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27544B4-CCA8-4D6D-ADF5-C71CAEBA9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27788-D4F4-44F2-9289-8ABB70406F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0334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6CEF1D1-F19B-4D60-81FB-C4ABA41A9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F43071F-FB6F-4B2B-AC14-001511BF1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5EAE430-CCDF-48F8-AED7-91E9FBE4B4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2F7B62A4-A7B8-4D17-89BF-05B798E793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2C6AF01F-BDCB-40A4-BC0D-02072D7559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A8A3ABB5-2D83-4A47-A234-35DEB1153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8448-153E-4D1A-B423-82833D7E38C7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F9FAC47E-1F39-487B-ABC9-DB24A23A0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7A2DB571-1EC2-493A-8833-B336CEE13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27788-D4F4-44F2-9289-8ABB70406F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641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D56A4B-BE87-44D3-B7B0-3D7D4A45F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D43C37EB-773B-4906-8493-E12930129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8448-153E-4D1A-B423-82833D7E38C7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7992FD56-3175-43AF-B6E4-AE841BFC2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E10DBDB1-C4D3-401A-8CB3-1B1640B2B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27788-D4F4-44F2-9289-8ABB70406F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207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4E2AE873-1E4B-423C-9672-8FA2821FD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8448-153E-4D1A-B423-82833D7E38C7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E5E7ABA2-865D-400C-B4D1-168AC9BE4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9394E89-3004-453A-B1E9-7F387F56B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27788-D4F4-44F2-9289-8ABB70406F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1483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B1BC198-50AE-4AE2-BC78-697173795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0C23818-64E8-4B62-A21A-E165716FB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BDF6B1E-69DA-4F99-90E6-3F45FA80E4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F812DEB-5E21-4F28-BBEB-F88F162B7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8448-153E-4D1A-B423-82833D7E38C7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48B1042-1AED-4FD0-92D8-D6D049F20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E7FF6B3-0156-41D5-BD76-4CF5B9DEA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27788-D4F4-44F2-9289-8ABB70406F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0253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895320-41C9-4E54-BFBE-CD8BF6374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29D7743F-D4A8-4DDE-A083-F6168C4ECF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069A5EB-3E9F-4BC7-9A70-3AE54BF1B0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ED98F26-FB59-4ECD-A799-3966D6CBC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8448-153E-4D1A-B423-82833D7E38C7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3F67C1D-7113-4159-BFA1-7E4127274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A520753-757B-4FB6-A3BF-9CD4166EF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27788-D4F4-44F2-9289-8ABB70406F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3375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D1952C2C-AB56-40AB-B337-6BC16AFB5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E1E9935-2BD4-4C44-A309-C07CAEB1BE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665C583-3DE4-4F01-855C-E3EF899124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F8448-153E-4D1A-B423-82833D7E38C7}" type="datetimeFigureOut">
              <a:rPr lang="pl-PL" smtClean="0"/>
              <a:t>26.05.2025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8594778-9A3C-4E2A-AA9B-05B3BFDD5E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DE25FC9-6806-4F1F-9C5E-D7D4409469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27788-D4F4-44F2-9289-8ABB70406F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2333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B950633-2C6E-4CF1-90F0-AFDAF27462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Ratownictwo Lotniskowe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D6AB0AA-6F5E-48DD-9C91-65A92B8787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Dariusz Dzieża</a:t>
            </a:r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30177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8000" b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9900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8000" b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1041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8000" b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534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3128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28229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7281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46235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54602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11290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0552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4801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1512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81411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42371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8000" b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32496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9187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6986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260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0136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3064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2194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8000" b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0982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8000" b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134917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4</Words>
  <Application>Microsoft Office PowerPoint</Application>
  <PresentationFormat>Panoramiczny</PresentationFormat>
  <Paragraphs>2</Paragraphs>
  <Slides>24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Motyw pakietu Office</vt:lpstr>
      <vt:lpstr>Ratownictwo Lotniskowe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Ratownictwo Lotniskowe</dc:title>
  <dc:creator>ZAWADZKI Robert</dc:creator>
  <cp:lastModifiedBy>ZAWADZKI Robert</cp:lastModifiedBy>
  <cp:revision>5</cp:revision>
  <dcterms:created xsi:type="dcterms:W3CDTF">2025-05-26T08:07:58Z</dcterms:created>
  <dcterms:modified xsi:type="dcterms:W3CDTF">2025-05-26T08:38:35Z</dcterms:modified>
</cp:coreProperties>
</file>