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50" r:id="rId2"/>
    <p:sldId id="347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75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32"/>
    <a:srgbClr val="DC3830"/>
    <a:srgbClr val="8792B3"/>
    <a:srgbClr val="DC3631"/>
    <a:srgbClr val="263A75"/>
    <a:srgbClr val="0D163B"/>
    <a:srgbClr val="29225C"/>
    <a:srgbClr val="143273"/>
    <a:srgbClr val="648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4475"/>
        <p:guide orient="horz" pos="1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F8534-DCCF-934C-997C-6EB20C0FF294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FE2A6-7B2A-DF40-A704-C17A94DA78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70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980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505A5-FD8D-558B-70EE-F5F5D3985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83A86A-5AA2-8B17-C3FC-CC5A609D5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EF7D24-3901-BFE4-578E-039CF00C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FD21C4-8CAF-6662-6D12-FAD88794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4838C2-A5D2-C56D-AEB1-B49FE616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61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9BC72-6165-E79A-41DF-47D832F8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B1DD110-060D-8D60-4081-F8C1CB514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2AD5C6-C25C-747D-F5EA-2E47B171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CF0803-618D-66A5-9A9C-A00F0C9A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A27344-5325-4C88-7AD6-5ACF8907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57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E16BE1C-7134-67D4-7416-287173E5D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113A3F-BE0C-FD34-5F27-B50B1774B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29B869-A32C-6509-7CD2-BE4FB452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EE5C1E-16D4-B2D7-63F1-A840960C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6CB0E4-343D-7064-935C-5BCFA429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2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9FC767-B66A-8AF1-A48D-84910B4F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10BA5E-583A-6287-BD81-2493E3B66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FF3AB4-CCD3-3974-21DC-96C7DBB1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484739-EEC4-E017-926B-35734481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3B7BC3-0A7B-E1A5-DB99-E2F60BB4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12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67E19-EB2E-7887-DAD4-521923A6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2CC49E-4700-6620-64BF-491854E2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E25D7F-CBCE-E90B-D80A-D7B9C816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BD7C76-47AF-27D8-0BFC-17ECC94D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6C6E5A-2ED7-B9A6-CFB7-99A51CDD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4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130C8B-1596-6A52-6D6B-A7A6F51C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2302BC-6D5C-96E2-2F23-9022DE4AE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5FE11F-CAD9-DB0D-7312-59F58C58E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794003-BC4C-6BEA-E815-1A4BB55B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C53EF0-5EA5-30A7-27B6-999F1CE9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334DEF-5BC1-5D05-79C3-E167177C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0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F4A7E-184B-B83D-DA2D-FD89C1DA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059A85-6CE4-9807-EB38-0AB107925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4FFFFD-89B1-0802-8405-1AE86140E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5A24082-9104-9611-1B0B-F39640F69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F130709-C458-85AE-ED14-D10EAA652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975ACA4-21C3-C746-7F5A-35296E27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7430D5-5AE5-C729-4DCD-AFE50C21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A2D988-5324-1ED7-5A81-67C951DD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08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8BFBBC-9EF5-681C-E8C1-E4D5D432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FF93B88-8280-EDEF-AE13-3472FDB8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3786ED9-C37A-57F6-AFE5-00F3A886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E715DA0-A54E-FFBA-DAB0-8106D081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5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352C911-DFEC-9EC9-E47D-15551502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5E5C807-3DE0-F8AC-8703-A3082011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1FA2EB-FF86-FE74-48DA-A9AAE66B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38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725A4D-B32C-8FA0-6AE1-2721AA1A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D8CF38-FC60-3274-AB7D-98C06243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047A1C-36BD-1634-1EF6-DCDE8D3F6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4A55AD-27B9-889B-600C-FFB1DD51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68FA8C-9AB3-43A2-F2B8-4B1E33A5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EF4E6B-84E6-FD5F-F519-1F14A52E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08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70E58-6C28-440E-782D-15D7464D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564D670-8696-90B4-5C86-C56DD8E87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1A3929-DAC9-DFCF-13E8-843B8B124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DB93082-3A53-ECCA-E6BF-24276A91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4D1BEED-7313-5E92-9E85-E04191FE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8E1F0A-3756-D88E-2F4D-21834AFE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01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CC6D195-0C87-B291-4F7E-23F4886A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AD5551-983D-5E38-DA30-DB4B943C5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182DA2-943D-6C5C-CCE7-99242A23B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3AC6F8-2C29-6015-8B8E-DF21F9CCD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7A51E2-F8CB-DE91-45C0-192EC76D7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9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strzałka&#10;&#10;Opis wygenerowany automatycznie">
            <a:extLst>
              <a:ext uri="{FF2B5EF4-FFF2-40B4-BE49-F238E27FC236}">
                <a16:creationId xmlns:a16="http://schemas.microsoft.com/office/drawing/2014/main" id="{98CCCD23-5746-54C3-52F4-616A9B1B5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930" y="833234"/>
            <a:ext cx="2425700" cy="4038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1657ECC-1BEF-20D3-70E4-36DCC689D5E7}"/>
              </a:ext>
            </a:extLst>
          </p:cNvPr>
          <p:cNvSpPr txBox="1"/>
          <p:nvPr/>
        </p:nvSpPr>
        <p:spPr>
          <a:xfrm>
            <a:off x="1210189" y="716003"/>
            <a:ext cx="42859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Posiedzenie </a:t>
            </a:r>
            <a:br>
              <a:rPr lang="pl-PL" sz="3200" b="1" dirty="0">
                <a:solidFill>
                  <a:schemeClr val="bg1"/>
                </a:solidFill>
                <a:latin typeface="Avenir Black" panose="02000503020000020003" pitchFamily="2" charset="0"/>
              </a:rPr>
            </a:br>
            <a:r>
              <a:rPr lang="pl-PL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Krajowego Zespołu </a:t>
            </a:r>
          </a:p>
          <a:p>
            <a:r>
              <a:rPr lang="pl-PL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ds. Bezpieczeństwa Dróg Startowych (RST)</a:t>
            </a:r>
            <a:endParaRPr lang="pl-PL" sz="3200" b="1" dirty="0">
              <a:solidFill>
                <a:srgbClr val="FF0000"/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B58CB5B-5201-58B7-3CAA-79494807A997}"/>
              </a:ext>
            </a:extLst>
          </p:cNvPr>
          <p:cNvSpPr txBox="1"/>
          <p:nvPr/>
        </p:nvSpPr>
        <p:spPr>
          <a:xfrm>
            <a:off x="3298092" y="4465756"/>
            <a:ext cx="20808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300" dirty="0">
                <a:solidFill>
                  <a:srgbClr val="263A75"/>
                </a:solidFill>
                <a:latin typeface="Avenir Medium" panose="02000503020000020003" pitchFamily="2" charset="0"/>
              </a:rPr>
              <a:t> WARSZAWA 16.12.2024 r.</a:t>
            </a:r>
          </a:p>
        </p:txBody>
      </p:sp>
    </p:spTree>
    <p:extLst>
      <p:ext uri="{BB962C8B-B14F-4D97-AF65-F5344CB8AC3E}">
        <p14:creationId xmlns:p14="http://schemas.microsoft.com/office/powerpoint/2010/main" val="116194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02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01FE37C-63AC-04F6-376C-1E85767D601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7F016BA-D5D0-9196-246C-D31FB7C476DD}"/>
              </a:ext>
            </a:extLst>
          </p:cNvPr>
          <p:cNvSpPr txBox="1"/>
          <p:nvPr/>
        </p:nvSpPr>
        <p:spPr>
          <a:xfrm>
            <a:off x="3064255" y="320285"/>
            <a:ext cx="9269260" cy="6718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Agenda</a:t>
            </a:r>
            <a:endParaRPr lang="pl-PL" sz="2400" b="1" dirty="0">
              <a:ln w="0"/>
              <a:solidFill>
                <a:schemeClr val="bg1"/>
              </a:solidFill>
              <a:latin typeface="Avenir Light" panose="020B0402020203020204" pitchFamily="34" charset="0"/>
              <a:cs typeface="Times New Roman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D2B6829-27B7-4ADE-BBC7-3B49050EF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255" y="1108513"/>
            <a:ext cx="8330222" cy="484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199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25</Words>
  <Application>Microsoft Office PowerPoint</Application>
  <PresentationFormat>Panoramiczny</PresentationFormat>
  <Paragraphs>8</Paragraphs>
  <Slides>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10" baseType="lpstr">
      <vt:lpstr>Arial</vt:lpstr>
      <vt:lpstr>Avenir Black</vt:lpstr>
      <vt:lpstr>Avenir Light</vt:lpstr>
      <vt:lpstr>Avenir Medium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Klaudia Tomaszewska</dc:creator>
  <cp:lastModifiedBy>GRABOWSKA Beata</cp:lastModifiedBy>
  <cp:revision>54</cp:revision>
  <dcterms:created xsi:type="dcterms:W3CDTF">2022-11-08T11:52:32Z</dcterms:created>
  <dcterms:modified xsi:type="dcterms:W3CDTF">2024-12-18T12:27:12Z</dcterms:modified>
</cp:coreProperties>
</file>