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10/12/2022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10/12/2022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10/12/2022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10/12/2022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10/12/2022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10/12/2022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4B7C66-E996-4C39-82D1-9488EDC5BA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Winter </a:t>
            </a:r>
            <a:r>
              <a:rPr lang="pl-PL" dirty="0" err="1"/>
              <a:t>Rotorcraft</a:t>
            </a:r>
            <a:r>
              <a:rPr lang="pl-PL" dirty="0"/>
              <a:t> Readiness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908459C-7073-4177-8B36-29BB7AA358B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EASA </a:t>
            </a:r>
            <a:r>
              <a:rPr lang="pl-PL" dirty="0" err="1"/>
              <a:t>Community</a:t>
            </a:r>
            <a:r>
              <a:rPr lang="pl-PL" dirty="0"/>
              <a:t> Network - </a:t>
            </a:r>
            <a:r>
              <a:rPr lang="pl-PL" dirty="0" err="1"/>
              <a:t>Rotorcraft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44672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07EF9D78-1358-46A1-BB33-92DA572F57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551" y="282754"/>
            <a:ext cx="11610075" cy="6530667"/>
          </a:xfrm>
        </p:spPr>
      </p:pic>
    </p:spTree>
    <p:extLst>
      <p:ext uri="{BB962C8B-B14F-4D97-AF65-F5344CB8AC3E}">
        <p14:creationId xmlns:p14="http://schemas.microsoft.com/office/powerpoint/2010/main" val="2622557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B09A74D3-E16B-409D-B86E-6F16E2BABB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061" y="245047"/>
            <a:ext cx="11412808" cy="6419704"/>
          </a:xfrm>
        </p:spPr>
      </p:pic>
    </p:spTree>
    <p:extLst>
      <p:ext uri="{BB962C8B-B14F-4D97-AF65-F5344CB8AC3E}">
        <p14:creationId xmlns:p14="http://schemas.microsoft.com/office/powerpoint/2010/main" val="3815288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9A005AAD-77D8-45C1-9EF6-BD6338D3F4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100" y="282753"/>
            <a:ext cx="11429566" cy="6429131"/>
          </a:xfrm>
        </p:spPr>
      </p:pic>
    </p:spTree>
    <p:extLst>
      <p:ext uri="{BB962C8B-B14F-4D97-AF65-F5344CB8AC3E}">
        <p14:creationId xmlns:p14="http://schemas.microsoft.com/office/powerpoint/2010/main" val="1228280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95CC8B33-DDB2-48FA-A58D-9F77B9C00F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417" y="226193"/>
            <a:ext cx="11613913" cy="6532826"/>
          </a:xfrm>
        </p:spPr>
      </p:pic>
    </p:spTree>
    <p:extLst>
      <p:ext uri="{BB962C8B-B14F-4D97-AF65-F5344CB8AC3E}">
        <p14:creationId xmlns:p14="http://schemas.microsoft.com/office/powerpoint/2010/main" val="1964966601"/>
      </p:ext>
    </p:extLst>
  </p:cSld>
  <p:clrMapOvr>
    <a:masterClrMapping/>
  </p:clrMapOvr>
</p:sld>
</file>

<file path=ppt/theme/theme1.xml><?xml version="1.0" encoding="utf-8"?>
<a:theme xmlns:a="http://schemas.openxmlformats.org/drawingml/2006/main" name="Ramka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TM03457475[[fn=Ramka]]</Template>
  <TotalTime>3</TotalTime>
  <Words>8</Words>
  <Application>Microsoft Office PowerPoint</Application>
  <PresentationFormat>Panoramiczny</PresentationFormat>
  <Paragraphs>2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8" baseType="lpstr">
      <vt:lpstr>Corbel</vt:lpstr>
      <vt:lpstr>Wingdings 2</vt:lpstr>
      <vt:lpstr>Ramka</vt:lpstr>
      <vt:lpstr>Winter Rotorcraft Readiness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Winter Rotorcraft Readiness</dc:title>
  <dc:creator>Dorota Kowalska</dc:creator>
  <cp:lastModifiedBy>Kowalska Dorota</cp:lastModifiedBy>
  <cp:revision>1</cp:revision>
  <dcterms:created xsi:type="dcterms:W3CDTF">2021-12-21T14:52:33Z</dcterms:created>
  <dcterms:modified xsi:type="dcterms:W3CDTF">2022-10-12T12:18:36Z</dcterms:modified>
</cp:coreProperties>
</file>