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29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FB7"/>
    <a:srgbClr val="11A89C"/>
    <a:srgbClr val="00B0F0"/>
    <a:srgbClr val="F68D2F"/>
    <a:srgbClr val="FF0066"/>
    <a:srgbClr val="15226B"/>
    <a:srgbClr val="1158AD"/>
    <a:srgbClr val="4472C4"/>
    <a:srgbClr val="245B8D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2" autoAdjust="0"/>
    <p:restoredTop sz="94280" autoAdjust="0"/>
  </p:normalViewPr>
  <p:slideViewPr>
    <p:cSldViewPr snapToGrid="0">
      <p:cViewPr>
        <p:scale>
          <a:sx n="75" d="100"/>
          <a:sy n="75" d="100"/>
        </p:scale>
        <p:origin x="-438" y="-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9B312-F72A-4200-A7CE-5596415C4913}" type="datetimeFigureOut">
              <a:rPr lang="pl-PL" smtClean="0"/>
              <a:t>2017-11-03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CCA7F-B555-41B7-AE94-88CECBD49F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5470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BBCB8-80D6-4875-AA30-8A0293EBE074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77AC6-4D1D-40A0-81A2-17356A8F2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34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BD187-DAEE-4C72-A6B2-F7CCA0C957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6F18B258-B3E0-430D-BF11-055BAA58E8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C05F77A-7E1B-4BB5-94C3-45F9AE0CA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55F927DD-A3E1-4E8F-AD29-43E44AB2A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A61B264-0A14-4FEA-940C-60C865DBD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7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759A00D-6D1B-4F01-BCBD-4B0E706A0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9D29619B-D863-43EC-86AE-C1749F40DA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DC5DB549-D34D-42DC-8E08-79A6B8518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659657AD-32CB-4E32-9F5F-B9BC72C91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48DDC30-C179-4D00-96A1-39DE28C85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6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6C9248FC-6893-4FF5-AB16-D589A49C9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40A419BD-EE0E-496F-8085-22D8B51BCF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A78B7175-DA50-4A35-9A1E-A73AA35CC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0DE2DEE5-3642-4642-8B8E-84E3F050A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5F9DEC46-C083-4641-9309-C715D20EF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7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58F2052-66D0-460E-A3DA-2F6222F8D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41C50C1-B2F9-4100-9192-241D967BF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273C484E-4DF7-4705-925A-154B13BEE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670ADB7-33CA-4BBC-9AE7-BE5D73DE9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523F0BF7-91C4-4059-BCF7-9944EFC15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27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E5F076B-5F45-4F81-AB73-FEA290EB3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D2F7D919-CBCA-40CA-BFA2-F18EE1A8D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D28CDBB-8DE4-4E85-BFD1-0A350C4BA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71757C31-A46E-4347-8654-47D5BBA0A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37B18B24-7721-4558-A1B7-CF4D9B451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2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52F464F-C9DD-49EC-9F06-BBBA55239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28A9802-4137-4257-A99F-BAFDD21529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D65F9371-45CB-4FBB-ACF0-48E46CA28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0A97C160-600B-40E6-9FB2-9C2725F35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C6EB09C-3FA5-4F9D-A7B8-97DD00EBA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298046F2-F2BD-4458-934E-A5FA37ADE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2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0FFC4CE-7313-4132-B610-10C1C7A4D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BD49331-A0EB-4019-A901-972E3A714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83FC576-AEFF-468A-8134-C02489F0F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4C35EC3B-2609-4702-A9FD-C352930BA1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0E7A5FDF-3C55-457A-821A-729CC92680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76F5E78D-23F4-429E-83EC-A0257DC00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FD6F6812-D8AF-487B-8EBA-B2A5D6592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09D4D4DF-4E50-4254-ACE3-7ABEE207F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74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43F3004-2EF3-4377-8625-90679738E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8F338E2D-41E3-4566-99BF-32B78BC5C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3A66E4B8-5189-43F8-937E-5C9CC04D2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4835A893-45BE-4E97-9C4B-AE12B0202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0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BC73F885-9CCA-4D70-8755-5F561E4D5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C19FB813-0536-409A-99EB-E795E7788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C63DCF14-E52C-43E0-9145-0AAB44307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CFF1FAA-E64B-4705-953F-0BEE654F1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DED65ED-1812-4666-AF4D-2DA6DECD0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6D7E158A-1CA3-4FC9-A0C4-7059E80089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67C0EF91-1EAB-4A84-A993-0C3B3F72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40AA8DB6-1347-4F78-AC07-A69F5B6F1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2353770F-1C54-46F6-8AC2-67C3291C3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57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93E53E4-CF2F-4EB4-90C2-4BC2D401F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13731B7C-6F5E-4855-B91A-A6B7A3FF26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4CE325A4-188C-4900-A16A-E8B3F31C04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4FCA59DA-65BF-417F-8F7E-B739A7C32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229090BE-6DF9-4911-868F-AAC615EBA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C796A6C3-B05A-447B-9751-B8FA1030A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120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57070E9D-782C-464B-B7B1-C5B1DC466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B3842D3A-8BA7-4198-906B-EBC928BAD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78CEBF1-D840-411E-A36E-112DD680A9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94C5A-515E-4C43-A5A7-3FC40E785E60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99E55F7F-3FEA-4210-B886-652AFEE7FE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4D32579B-2286-4C6A-A44B-AAB6D63D9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F58A9-9613-4453-96E3-173D173C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08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0.svg"/><Relationship Id="rId18" Type="http://schemas.openxmlformats.org/officeDocument/2006/relationships/image" Target="../media/image10.png"/><Relationship Id="rId26" Type="http://schemas.openxmlformats.org/officeDocument/2006/relationships/image" Target="../media/image16.png"/><Relationship Id="rId3" Type="http://schemas.openxmlformats.org/officeDocument/2006/relationships/image" Target="../media/image2.png"/><Relationship Id="rId21" Type="http://schemas.openxmlformats.org/officeDocument/2006/relationships/image" Target="../media/image12.png"/><Relationship Id="rId7" Type="http://schemas.openxmlformats.org/officeDocument/2006/relationships/image" Target="../media/image6.png"/><Relationship Id="rId17" Type="http://schemas.openxmlformats.org/officeDocument/2006/relationships/image" Target="../media/image24.svg"/><Relationship Id="rId25" Type="http://schemas.openxmlformats.org/officeDocument/2006/relationships/image" Target="../media/image28.svg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20" Type="http://schemas.openxmlformats.org/officeDocument/2006/relationships/image" Target="../media/image11.png"/><Relationship Id="rId29" Type="http://schemas.openxmlformats.org/officeDocument/2006/relationships/image" Target="../media/image16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24" Type="http://schemas.openxmlformats.org/officeDocument/2006/relationships/image" Target="../media/image15.png"/><Relationship Id="rId5" Type="http://schemas.openxmlformats.org/officeDocument/2006/relationships/image" Target="../media/image4.png"/><Relationship Id="rId15" Type="http://schemas.openxmlformats.org/officeDocument/2006/relationships/image" Target="../media/image22.svg"/><Relationship Id="rId23" Type="http://schemas.openxmlformats.org/officeDocument/2006/relationships/image" Target="../media/image14.png"/><Relationship Id="rId28" Type="http://schemas.openxmlformats.org/officeDocument/2006/relationships/image" Target="../media/image18.png"/><Relationship Id="rId19" Type="http://schemas.openxmlformats.org/officeDocument/2006/relationships/image" Target="../media/image26.svg"/><Relationship Id="rId10" Type="http://schemas.openxmlformats.org/officeDocument/2006/relationships/image" Target="../media/image18.svg"/><Relationship Id="rId4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3.png"/><Relationship Id="rId27" Type="http://schemas.openxmlformats.org/officeDocument/2006/relationships/image" Target="../media/image17.gif"/><Relationship Id="rId30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Łącznik prosty 86">
            <a:extLst>
              <a:ext uri="{FF2B5EF4-FFF2-40B4-BE49-F238E27FC236}">
                <a16:creationId xmlns:a16="http://schemas.microsoft.com/office/drawing/2014/main" xmlns="" id="{04229B45-ED83-4CD1-9C1B-319529016D77}"/>
              </a:ext>
            </a:extLst>
          </p:cNvPr>
          <p:cNvCxnSpPr>
            <a:cxnSpLocks/>
          </p:cNvCxnSpPr>
          <p:nvPr/>
        </p:nvCxnSpPr>
        <p:spPr>
          <a:xfrm flipH="1">
            <a:off x="6160033" y="3129203"/>
            <a:ext cx="0" cy="288000"/>
          </a:xfrm>
          <a:prstGeom prst="line">
            <a:avLst/>
          </a:prstGeom>
          <a:ln w="28575">
            <a:solidFill>
              <a:srgbClr val="11A89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Łącznik prosty 81">
            <a:extLst>
              <a:ext uri="{FF2B5EF4-FFF2-40B4-BE49-F238E27FC236}">
                <a16:creationId xmlns:a16="http://schemas.microsoft.com/office/drawing/2014/main" xmlns="" id="{CA3BE632-0CE8-486B-912D-D7014A7B9D39}"/>
              </a:ext>
            </a:extLst>
          </p:cNvPr>
          <p:cNvCxnSpPr>
            <a:cxnSpLocks/>
          </p:cNvCxnSpPr>
          <p:nvPr/>
        </p:nvCxnSpPr>
        <p:spPr>
          <a:xfrm flipH="1">
            <a:off x="4802380" y="4845402"/>
            <a:ext cx="669823" cy="367555"/>
          </a:xfrm>
          <a:prstGeom prst="line">
            <a:avLst/>
          </a:prstGeom>
          <a:ln>
            <a:solidFill>
              <a:srgbClr val="11A8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Łącznik prosty 84">
            <a:extLst>
              <a:ext uri="{FF2B5EF4-FFF2-40B4-BE49-F238E27FC236}">
                <a16:creationId xmlns:a16="http://schemas.microsoft.com/office/drawing/2014/main" xmlns="" id="{4BA7242C-D474-4821-AA1F-3205322B038D}"/>
              </a:ext>
            </a:extLst>
          </p:cNvPr>
          <p:cNvCxnSpPr>
            <a:cxnSpLocks/>
          </p:cNvCxnSpPr>
          <p:nvPr/>
        </p:nvCxnSpPr>
        <p:spPr>
          <a:xfrm flipH="1">
            <a:off x="6217966" y="4868109"/>
            <a:ext cx="0" cy="432000"/>
          </a:xfrm>
          <a:prstGeom prst="line">
            <a:avLst/>
          </a:prstGeom>
          <a:ln>
            <a:solidFill>
              <a:srgbClr val="11A8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Łącznik prosty 97">
            <a:extLst>
              <a:ext uri="{FF2B5EF4-FFF2-40B4-BE49-F238E27FC236}">
                <a16:creationId xmlns:a16="http://schemas.microsoft.com/office/drawing/2014/main" xmlns="" id="{E18CDB3A-7939-499B-A9A2-B0B7E817EE12}"/>
              </a:ext>
            </a:extLst>
          </p:cNvPr>
          <p:cNvCxnSpPr>
            <a:cxnSpLocks/>
          </p:cNvCxnSpPr>
          <p:nvPr/>
        </p:nvCxnSpPr>
        <p:spPr>
          <a:xfrm>
            <a:off x="6866506" y="4843584"/>
            <a:ext cx="669823" cy="367555"/>
          </a:xfrm>
          <a:prstGeom prst="line">
            <a:avLst/>
          </a:prstGeom>
          <a:ln>
            <a:solidFill>
              <a:srgbClr val="11A8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wal 28"/>
          <p:cNvSpPr/>
          <p:nvPr/>
        </p:nvSpPr>
        <p:spPr>
          <a:xfrm>
            <a:off x="1244798" y="1895323"/>
            <a:ext cx="1154165" cy="1080000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b="1" dirty="0"/>
              <a:t>CERT</a:t>
            </a:r>
          </a:p>
          <a:p>
            <a:pPr algn="ctr"/>
            <a:r>
              <a:rPr lang="pl-PL" sz="800" b="1" dirty="0"/>
              <a:t>sektorowy </a:t>
            </a:r>
          </a:p>
          <a:p>
            <a:pPr algn="ctr"/>
            <a:r>
              <a:rPr lang="pl-PL" sz="700" b="1" dirty="0"/>
              <a:t>Bankowy</a:t>
            </a:r>
            <a:endParaRPr lang="pl-PL" sz="800" b="1" dirty="0"/>
          </a:p>
        </p:txBody>
      </p:sp>
      <p:cxnSp>
        <p:nvCxnSpPr>
          <p:cNvPr id="9" name="Łącznik prosty 47"/>
          <p:cNvCxnSpPr>
            <a:cxnSpLocks/>
          </p:cNvCxnSpPr>
          <p:nvPr/>
        </p:nvCxnSpPr>
        <p:spPr>
          <a:xfrm>
            <a:off x="2147865" y="2701860"/>
            <a:ext cx="323087" cy="209743"/>
          </a:xfrm>
          <a:prstGeom prst="line">
            <a:avLst/>
          </a:prstGeom>
          <a:ln>
            <a:solidFill>
              <a:srgbClr val="0049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2"/>
          <p:cNvCxnSpPr>
            <a:cxnSpLocks/>
          </p:cNvCxnSpPr>
          <p:nvPr/>
        </p:nvCxnSpPr>
        <p:spPr>
          <a:xfrm flipH="1">
            <a:off x="1821220" y="2865221"/>
            <a:ext cx="10218" cy="311313"/>
          </a:xfrm>
          <a:prstGeom prst="line">
            <a:avLst/>
          </a:prstGeom>
          <a:ln>
            <a:solidFill>
              <a:srgbClr val="0049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93"/>
          <p:cNvCxnSpPr>
            <a:cxnSpLocks/>
          </p:cNvCxnSpPr>
          <p:nvPr/>
        </p:nvCxnSpPr>
        <p:spPr>
          <a:xfrm flipH="1">
            <a:off x="1244798" y="2770079"/>
            <a:ext cx="177984" cy="135017"/>
          </a:xfrm>
          <a:prstGeom prst="line">
            <a:avLst/>
          </a:prstGeom>
          <a:ln>
            <a:solidFill>
              <a:srgbClr val="0049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wal 28"/>
          <p:cNvSpPr/>
          <p:nvPr/>
        </p:nvSpPr>
        <p:spPr>
          <a:xfrm>
            <a:off x="1038491" y="2865217"/>
            <a:ext cx="244472" cy="220212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7" name="Owal 28"/>
          <p:cNvSpPr/>
          <p:nvPr/>
        </p:nvSpPr>
        <p:spPr>
          <a:xfrm>
            <a:off x="1698984" y="3085429"/>
            <a:ext cx="244472" cy="220212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8" name="Owal 28"/>
          <p:cNvSpPr/>
          <p:nvPr/>
        </p:nvSpPr>
        <p:spPr>
          <a:xfrm>
            <a:off x="2378072" y="2865217"/>
            <a:ext cx="244472" cy="220212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47" name="Prostokąt zaokrąglony 34">
            <a:extLst>
              <a:ext uri="{FF2B5EF4-FFF2-40B4-BE49-F238E27FC236}">
                <a16:creationId xmlns:a16="http://schemas.microsoft.com/office/drawing/2014/main" xmlns="" id="{57E01A7A-99CE-4C5D-AFB0-B43F8EA48981}"/>
              </a:ext>
            </a:extLst>
          </p:cNvPr>
          <p:cNvSpPr/>
          <p:nvPr/>
        </p:nvSpPr>
        <p:spPr>
          <a:xfrm>
            <a:off x="174254" y="362858"/>
            <a:ext cx="11727013" cy="6319296"/>
          </a:xfrm>
          <a:prstGeom prst="roundRect">
            <a:avLst>
              <a:gd name="adj" fmla="val 5877"/>
            </a:avLst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535" tIns="39767" rIns="79535" bIns="39767" spcCol="0" rtlCol="0" anchor="ctr"/>
          <a:lstStyle/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6695D702-0C4F-4278-93A4-D36E9CAFB24F}"/>
              </a:ext>
            </a:extLst>
          </p:cNvPr>
          <p:cNvSpPr/>
          <p:nvPr/>
        </p:nvSpPr>
        <p:spPr>
          <a:xfrm>
            <a:off x="4469930" y="24927"/>
            <a:ext cx="3237156" cy="11071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xv</a:t>
            </a:r>
            <a:endParaRPr lang="en-US" dirty="0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EDB54417-495A-4CD0-BBBA-B77F69E3CB08}"/>
              </a:ext>
            </a:extLst>
          </p:cNvPr>
          <p:cNvSpPr/>
          <p:nvPr/>
        </p:nvSpPr>
        <p:spPr>
          <a:xfrm>
            <a:off x="707386" y="127709"/>
            <a:ext cx="2851739" cy="1071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Obraz 48">
            <a:extLst>
              <a:ext uri="{FF2B5EF4-FFF2-40B4-BE49-F238E27FC236}">
                <a16:creationId xmlns:a16="http://schemas.microsoft.com/office/drawing/2014/main" xmlns="" id="{75213A0D-FF96-4035-B115-231C393A22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832" y="94469"/>
            <a:ext cx="2008592" cy="820373"/>
          </a:xfrm>
          <a:prstGeom prst="rect">
            <a:avLst/>
          </a:prstGeom>
          <a:noFill/>
        </p:spPr>
      </p:pic>
      <p:sp>
        <p:nvSpPr>
          <p:cNvPr id="48" name="Owal 28">
            <a:extLst>
              <a:ext uri="{FF2B5EF4-FFF2-40B4-BE49-F238E27FC236}">
                <a16:creationId xmlns:a16="http://schemas.microsoft.com/office/drawing/2014/main" xmlns="" id="{C5298214-1A19-42C2-8160-75439BCBB528}"/>
              </a:ext>
            </a:extLst>
          </p:cNvPr>
          <p:cNvSpPr/>
          <p:nvPr/>
        </p:nvSpPr>
        <p:spPr>
          <a:xfrm>
            <a:off x="9193236" y="4145844"/>
            <a:ext cx="1154165" cy="1080000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b="1" dirty="0"/>
              <a:t>CERT</a:t>
            </a:r>
          </a:p>
          <a:p>
            <a:pPr algn="ctr"/>
            <a:r>
              <a:rPr lang="pl-PL" sz="800" b="1" dirty="0"/>
              <a:t>sektorowy </a:t>
            </a:r>
          </a:p>
          <a:p>
            <a:pPr algn="ctr"/>
            <a:r>
              <a:rPr lang="pl-PL" sz="700" b="1" dirty="0"/>
              <a:t>Energetyka</a:t>
            </a:r>
            <a:endParaRPr lang="pl-PL" sz="800" b="1" dirty="0"/>
          </a:p>
        </p:txBody>
      </p:sp>
      <p:cxnSp>
        <p:nvCxnSpPr>
          <p:cNvPr id="50" name="Łącznik prosty 47">
            <a:extLst>
              <a:ext uri="{FF2B5EF4-FFF2-40B4-BE49-F238E27FC236}">
                <a16:creationId xmlns:a16="http://schemas.microsoft.com/office/drawing/2014/main" xmlns="" id="{E70D20F0-415A-4C46-924A-DFAD1823B61C}"/>
              </a:ext>
            </a:extLst>
          </p:cNvPr>
          <p:cNvCxnSpPr>
            <a:cxnSpLocks/>
          </p:cNvCxnSpPr>
          <p:nvPr/>
        </p:nvCxnSpPr>
        <p:spPr>
          <a:xfrm>
            <a:off x="10096303" y="4952381"/>
            <a:ext cx="323087" cy="209743"/>
          </a:xfrm>
          <a:prstGeom prst="line">
            <a:avLst/>
          </a:prstGeom>
          <a:ln>
            <a:solidFill>
              <a:srgbClr val="0049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92">
            <a:extLst>
              <a:ext uri="{FF2B5EF4-FFF2-40B4-BE49-F238E27FC236}">
                <a16:creationId xmlns:a16="http://schemas.microsoft.com/office/drawing/2014/main" xmlns="" id="{EE1AC392-ED8E-4E4C-AFAA-BE19DF590B1A}"/>
              </a:ext>
            </a:extLst>
          </p:cNvPr>
          <p:cNvCxnSpPr>
            <a:cxnSpLocks/>
          </p:cNvCxnSpPr>
          <p:nvPr/>
        </p:nvCxnSpPr>
        <p:spPr>
          <a:xfrm flipH="1">
            <a:off x="9769658" y="5115742"/>
            <a:ext cx="10218" cy="311313"/>
          </a:xfrm>
          <a:prstGeom prst="line">
            <a:avLst/>
          </a:prstGeom>
          <a:ln>
            <a:solidFill>
              <a:srgbClr val="0049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93">
            <a:extLst>
              <a:ext uri="{FF2B5EF4-FFF2-40B4-BE49-F238E27FC236}">
                <a16:creationId xmlns:a16="http://schemas.microsoft.com/office/drawing/2014/main" xmlns="" id="{5659A744-A980-4E92-868C-58E678EDC848}"/>
              </a:ext>
            </a:extLst>
          </p:cNvPr>
          <p:cNvCxnSpPr>
            <a:cxnSpLocks/>
          </p:cNvCxnSpPr>
          <p:nvPr/>
        </p:nvCxnSpPr>
        <p:spPr>
          <a:xfrm flipH="1">
            <a:off x="9193236" y="5020600"/>
            <a:ext cx="177984" cy="135017"/>
          </a:xfrm>
          <a:prstGeom prst="line">
            <a:avLst/>
          </a:prstGeom>
          <a:ln>
            <a:solidFill>
              <a:srgbClr val="0049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wal 28">
            <a:extLst>
              <a:ext uri="{FF2B5EF4-FFF2-40B4-BE49-F238E27FC236}">
                <a16:creationId xmlns:a16="http://schemas.microsoft.com/office/drawing/2014/main" xmlns="" id="{082ECE90-727C-427E-AD48-DFD71A9BD5D2}"/>
              </a:ext>
            </a:extLst>
          </p:cNvPr>
          <p:cNvSpPr/>
          <p:nvPr/>
        </p:nvSpPr>
        <p:spPr>
          <a:xfrm>
            <a:off x="8986929" y="5115738"/>
            <a:ext cx="244472" cy="220212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54" name="Owal 28">
            <a:extLst>
              <a:ext uri="{FF2B5EF4-FFF2-40B4-BE49-F238E27FC236}">
                <a16:creationId xmlns:a16="http://schemas.microsoft.com/office/drawing/2014/main" xmlns="" id="{15983868-8483-44EB-A364-C29AC21B5A9C}"/>
              </a:ext>
            </a:extLst>
          </p:cNvPr>
          <p:cNvSpPr/>
          <p:nvPr/>
        </p:nvSpPr>
        <p:spPr>
          <a:xfrm>
            <a:off x="9647422" y="5335950"/>
            <a:ext cx="244472" cy="220212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55" name="Owal 28">
            <a:extLst>
              <a:ext uri="{FF2B5EF4-FFF2-40B4-BE49-F238E27FC236}">
                <a16:creationId xmlns:a16="http://schemas.microsoft.com/office/drawing/2014/main" xmlns="" id="{03DEFDCA-6FE4-4847-810F-7B604C7BC97C}"/>
              </a:ext>
            </a:extLst>
          </p:cNvPr>
          <p:cNvSpPr/>
          <p:nvPr/>
        </p:nvSpPr>
        <p:spPr>
          <a:xfrm>
            <a:off x="10326510" y="5115738"/>
            <a:ext cx="244472" cy="220212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56" name="Owal 28">
            <a:extLst>
              <a:ext uri="{FF2B5EF4-FFF2-40B4-BE49-F238E27FC236}">
                <a16:creationId xmlns:a16="http://schemas.microsoft.com/office/drawing/2014/main" xmlns="" id="{FA56AE7D-4C37-4DF8-ADA3-0DB8B20CA74E}"/>
              </a:ext>
            </a:extLst>
          </p:cNvPr>
          <p:cNvSpPr/>
          <p:nvPr/>
        </p:nvSpPr>
        <p:spPr>
          <a:xfrm>
            <a:off x="1893869" y="4231739"/>
            <a:ext cx="1154165" cy="1080000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b="1" dirty="0"/>
              <a:t>CERT</a:t>
            </a:r>
          </a:p>
          <a:p>
            <a:pPr algn="ctr"/>
            <a:r>
              <a:rPr lang="pl-PL" sz="800" b="1" dirty="0"/>
              <a:t>sektorowy </a:t>
            </a:r>
          </a:p>
          <a:p>
            <a:pPr algn="ctr"/>
            <a:r>
              <a:rPr lang="pl-PL" sz="700" b="1" dirty="0"/>
              <a:t>Telekomunikacja</a:t>
            </a:r>
            <a:endParaRPr lang="pl-PL" sz="800" b="1" dirty="0"/>
          </a:p>
        </p:txBody>
      </p:sp>
      <p:cxnSp>
        <p:nvCxnSpPr>
          <p:cNvPr id="57" name="Łącznik prosty 47">
            <a:extLst>
              <a:ext uri="{FF2B5EF4-FFF2-40B4-BE49-F238E27FC236}">
                <a16:creationId xmlns:a16="http://schemas.microsoft.com/office/drawing/2014/main" xmlns="" id="{DCA161B2-A7AA-4B37-A317-C2F0E5ED4520}"/>
              </a:ext>
            </a:extLst>
          </p:cNvPr>
          <p:cNvCxnSpPr>
            <a:cxnSpLocks/>
          </p:cNvCxnSpPr>
          <p:nvPr/>
        </p:nvCxnSpPr>
        <p:spPr>
          <a:xfrm>
            <a:off x="2796936" y="5038276"/>
            <a:ext cx="323087" cy="209743"/>
          </a:xfrm>
          <a:prstGeom prst="line">
            <a:avLst/>
          </a:prstGeom>
          <a:ln>
            <a:solidFill>
              <a:srgbClr val="0049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92">
            <a:extLst>
              <a:ext uri="{FF2B5EF4-FFF2-40B4-BE49-F238E27FC236}">
                <a16:creationId xmlns:a16="http://schemas.microsoft.com/office/drawing/2014/main" xmlns="" id="{8D362592-A06F-4700-9D5B-D20083C6F2B8}"/>
              </a:ext>
            </a:extLst>
          </p:cNvPr>
          <p:cNvCxnSpPr>
            <a:cxnSpLocks/>
          </p:cNvCxnSpPr>
          <p:nvPr/>
        </p:nvCxnSpPr>
        <p:spPr>
          <a:xfrm flipH="1">
            <a:off x="2470291" y="5201637"/>
            <a:ext cx="10218" cy="311313"/>
          </a:xfrm>
          <a:prstGeom prst="line">
            <a:avLst/>
          </a:prstGeom>
          <a:ln>
            <a:solidFill>
              <a:srgbClr val="0049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y 93">
            <a:extLst>
              <a:ext uri="{FF2B5EF4-FFF2-40B4-BE49-F238E27FC236}">
                <a16:creationId xmlns:a16="http://schemas.microsoft.com/office/drawing/2014/main" xmlns="" id="{59A1D5D4-0BE5-496D-9DA8-BBA8DC97505D}"/>
              </a:ext>
            </a:extLst>
          </p:cNvPr>
          <p:cNvCxnSpPr>
            <a:cxnSpLocks/>
          </p:cNvCxnSpPr>
          <p:nvPr/>
        </p:nvCxnSpPr>
        <p:spPr>
          <a:xfrm flipH="1">
            <a:off x="1893869" y="5106495"/>
            <a:ext cx="177984" cy="135017"/>
          </a:xfrm>
          <a:prstGeom prst="line">
            <a:avLst/>
          </a:prstGeom>
          <a:ln>
            <a:solidFill>
              <a:srgbClr val="0049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wal 28">
            <a:extLst>
              <a:ext uri="{FF2B5EF4-FFF2-40B4-BE49-F238E27FC236}">
                <a16:creationId xmlns:a16="http://schemas.microsoft.com/office/drawing/2014/main" xmlns="" id="{5DE0B7D2-238C-4A10-BA37-C506F458E2F5}"/>
              </a:ext>
            </a:extLst>
          </p:cNvPr>
          <p:cNvSpPr/>
          <p:nvPr/>
        </p:nvSpPr>
        <p:spPr>
          <a:xfrm>
            <a:off x="1687562" y="5201633"/>
            <a:ext cx="244472" cy="220212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61" name="Owal 28">
            <a:extLst>
              <a:ext uri="{FF2B5EF4-FFF2-40B4-BE49-F238E27FC236}">
                <a16:creationId xmlns:a16="http://schemas.microsoft.com/office/drawing/2014/main" xmlns="" id="{34E1A84E-9B4C-4BE0-8B66-A0FDC21C9827}"/>
              </a:ext>
            </a:extLst>
          </p:cNvPr>
          <p:cNvSpPr/>
          <p:nvPr/>
        </p:nvSpPr>
        <p:spPr>
          <a:xfrm>
            <a:off x="2348055" y="5421845"/>
            <a:ext cx="244472" cy="220212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62" name="Owal 28">
            <a:extLst>
              <a:ext uri="{FF2B5EF4-FFF2-40B4-BE49-F238E27FC236}">
                <a16:creationId xmlns:a16="http://schemas.microsoft.com/office/drawing/2014/main" xmlns="" id="{2F985462-E8CC-4D90-8CAD-DD7B4F7B01CA}"/>
              </a:ext>
            </a:extLst>
          </p:cNvPr>
          <p:cNvSpPr/>
          <p:nvPr/>
        </p:nvSpPr>
        <p:spPr>
          <a:xfrm>
            <a:off x="3027143" y="5201633"/>
            <a:ext cx="244472" cy="220212"/>
          </a:xfrm>
          <a:prstGeom prst="ellipse">
            <a:avLst/>
          </a:prstGeom>
          <a:solidFill>
            <a:srgbClr val="0049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pic>
        <p:nvPicPr>
          <p:cNvPr id="63" name="Picture 20">
            <a:extLst>
              <a:ext uri="{FF2B5EF4-FFF2-40B4-BE49-F238E27FC236}">
                <a16:creationId xmlns:a16="http://schemas.microsoft.com/office/drawing/2014/main" xmlns="" id="{CA808C44-9246-4948-87C3-A515529E76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746" y="2006092"/>
            <a:ext cx="753595" cy="753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pole tekstowe 63">
            <a:extLst>
              <a:ext uri="{FF2B5EF4-FFF2-40B4-BE49-F238E27FC236}">
                <a16:creationId xmlns:a16="http://schemas.microsoft.com/office/drawing/2014/main" xmlns="" id="{27941BF5-C7CC-4A39-81BB-C9336338581C}"/>
              </a:ext>
            </a:extLst>
          </p:cNvPr>
          <p:cNvSpPr txBox="1"/>
          <p:nvPr/>
        </p:nvSpPr>
        <p:spPr>
          <a:xfrm>
            <a:off x="5190809" y="2744652"/>
            <a:ext cx="189610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050" b="1" dirty="0">
                <a:solidFill>
                  <a:srgbClr val="002060"/>
                </a:solidFill>
              </a:rPr>
              <a:t>CISIRT </a:t>
            </a:r>
            <a:r>
              <a:rPr lang="pl-PL" sz="1050" b="1" dirty="0" smtClean="0">
                <a:solidFill>
                  <a:srgbClr val="002060"/>
                </a:solidFill>
              </a:rPr>
              <a:t>NASK, </a:t>
            </a:r>
          </a:p>
          <a:p>
            <a:pPr algn="ctr"/>
            <a:r>
              <a:rPr lang="pl-PL" sz="1050" b="1" dirty="0" smtClean="0">
                <a:solidFill>
                  <a:srgbClr val="002060"/>
                </a:solidFill>
              </a:rPr>
              <a:t>CSIRT MON, CSIRT GOV</a:t>
            </a:r>
            <a:endParaRPr lang="pl-PL" sz="1050" b="1" dirty="0">
              <a:solidFill>
                <a:srgbClr val="002060"/>
              </a:solidFill>
            </a:endParaRPr>
          </a:p>
          <a:p>
            <a:pPr algn="ctr"/>
            <a:endParaRPr lang="pl-PL" sz="1050" b="1" dirty="0">
              <a:solidFill>
                <a:srgbClr val="002060"/>
              </a:solidFill>
            </a:endParaRPr>
          </a:p>
        </p:txBody>
      </p:sp>
      <p:sp>
        <p:nvSpPr>
          <p:cNvPr id="68" name="Owal 28">
            <a:extLst>
              <a:ext uri="{FF2B5EF4-FFF2-40B4-BE49-F238E27FC236}">
                <a16:creationId xmlns:a16="http://schemas.microsoft.com/office/drawing/2014/main" xmlns="" id="{06074859-BD20-48CB-8C57-918C4C25683C}"/>
              </a:ext>
            </a:extLst>
          </p:cNvPr>
          <p:cNvSpPr/>
          <p:nvPr/>
        </p:nvSpPr>
        <p:spPr>
          <a:xfrm>
            <a:off x="9836743" y="1965550"/>
            <a:ext cx="1154165" cy="10800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b="1" dirty="0">
                <a:solidFill>
                  <a:srgbClr val="002060"/>
                </a:solidFill>
              </a:rPr>
              <a:t>Administracja publiczna</a:t>
            </a:r>
          </a:p>
        </p:txBody>
      </p:sp>
      <p:cxnSp>
        <p:nvCxnSpPr>
          <p:cNvPr id="69" name="Łącznik prosty 47">
            <a:extLst>
              <a:ext uri="{FF2B5EF4-FFF2-40B4-BE49-F238E27FC236}">
                <a16:creationId xmlns:a16="http://schemas.microsoft.com/office/drawing/2014/main" xmlns="" id="{957AB80A-9C7C-495E-8B37-96431C0C9DB1}"/>
              </a:ext>
            </a:extLst>
          </p:cNvPr>
          <p:cNvCxnSpPr>
            <a:cxnSpLocks/>
          </p:cNvCxnSpPr>
          <p:nvPr/>
        </p:nvCxnSpPr>
        <p:spPr>
          <a:xfrm>
            <a:off x="10739810" y="2772087"/>
            <a:ext cx="323087" cy="209743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Łącznik prosty 92">
            <a:extLst>
              <a:ext uri="{FF2B5EF4-FFF2-40B4-BE49-F238E27FC236}">
                <a16:creationId xmlns:a16="http://schemas.microsoft.com/office/drawing/2014/main" xmlns="" id="{C804DEAE-B3A1-48FC-828D-AC178BEFB1A1}"/>
              </a:ext>
            </a:extLst>
          </p:cNvPr>
          <p:cNvCxnSpPr>
            <a:cxnSpLocks/>
          </p:cNvCxnSpPr>
          <p:nvPr/>
        </p:nvCxnSpPr>
        <p:spPr>
          <a:xfrm flipH="1">
            <a:off x="10413165" y="2935448"/>
            <a:ext cx="10218" cy="311313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93">
            <a:extLst>
              <a:ext uri="{FF2B5EF4-FFF2-40B4-BE49-F238E27FC236}">
                <a16:creationId xmlns:a16="http://schemas.microsoft.com/office/drawing/2014/main" xmlns="" id="{85ED192A-ECA9-42CC-8D0F-706CE95D938F}"/>
              </a:ext>
            </a:extLst>
          </p:cNvPr>
          <p:cNvCxnSpPr>
            <a:cxnSpLocks/>
          </p:cNvCxnSpPr>
          <p:nvPr/>
        </p:nvCxnSpPr>
        <p:spPr>
          <a:xfrm flipH="1">
            <a:off x="9836743" y="2840306"/>
            <a:ext cx="177984" cy="135017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wal 28">
            <a:extLst>
              <a:ext uri="{FF2B5EF4-FFF2-40B4-BE49-F238E27FC236}">
                <a16:creationId xmlns:a16="http://schemas.microsoft.com/office/drawing/2014/main" xmlns="" id="{2B9B8D13-24FB-4154-895A-2A23C1FC1B7D}"/>
              </a:ext>
            </a:extLst>
          </p:cNvPr>
          <p:cNvSpPr/>
          <p:nvPr/>
        </p:nvSpPr>
        <p:spPr>
          <a:xfrm>
            <a:off x="9630436" y="2935444"/>
            <a:ext cx="244472" cy="2202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73" name="Owal 28">
            <a:extLst>
              <a:ext uri="{FF2B5EF4-FFF2-40B4-BE49-F238E27FC236}">
                <a16:creationId xmlns:a16="http://schemas.microsoft.com/office/drawing/2014/main" xmlns="" id="{6786CB43-0714-4834-B3C8-DE9DBA3A7CB0}"/>
              </a:ext>
            </a:extLst>
          </p:cNvPr>
          <p:cNvSpPr/>
          <p:nvPr/>
        </p:nvSpPr>
        <p:spPr>
          <a:xfrm>
            <a:off x="10290929" y="3155656"/>
            <a:ext cx="244472" cy="2202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74" name="Owal 28">
            <a:extLst>
              <a:ext uri="{FF2B5EF4-FFF2-40B4-BE49-F238E27FC236}">
                <a16:creationId xmlns:a16="http://schemas.microsoft.com/office/drawing/2014/main" xmlns="" id="{53A9B990-4A67-49F7-9B8C-6EF7FF66AA66}"/>
              </a:ext>
            </a:extLst>
          </p:cNvPr>
          <p:cNvSpPr/>
          <p:nvPr/>
        </p:nvSpPr>
        <p:spPr>
          <a:xfrm>
            <a:off x="10970017" y="2935444"/>
            <a:ext cx="244472" cy="2202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pic>
        <p:nvPicPr>
          <p:cNvPr id="75" name="Picture 2">
            <a:extLst>
              <a:ext uri="{FF2B5EF4-FFF2-40B4-BE49-F238E27FC236}">
                <a16:creationId xmlns:a16="http://schemas.microsoft.com/office/drawing/2014/main" xmlns="" id="{DB4E61B9-1C8A-4F74-8ADF-494A59F83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258" y="5355394"/>
            <a:ext cx="683039" cy="683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6" name="Picture 6">
            <a:extLst>
              <a:ext uri="{FF2B5EF4-FFF2-40B4-BE49-F238E27FC236}">
                <a16:creationId xmlns:a16="http://schemas.microsoft.com/office/drawing/2014/main" xmlns="" id="{D0EBED91-2B6E-4D7E-9ACB-8561D764E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064" y="5398487"/>
            <a:ext cx="683040" cy="683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7" name="Picture 7">
            <a:extLst>
              <a:ext uri="{FF2B5EF4-FFF2-40B4-BE49-F238E27FC236}">
                <a16:creationId xmlns:a16="http://schemas.microsoft.com/office/drawing/2014/main" xmlns="" id="{8DB4013B-2AF0-4280-BA46-97351D4AFD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989" y="5391453"/>
            <a:ext cx="683040" cy="683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xmlns="" id="{0B9ECD87-5F6C-48C1-9B37-87D404577B69}"/>
              </a:ext>
            </a:extLst>
          </p:cNvPr>
          <p:cNvCxnSpPr>
            <a:cxnSpLocks/>
          </p:cNvCxnSpPr>
          <p:nvPr/>
        </p:nvCxnSpPr>
        <p:spPr>
          <a:xfrm flipH="1">
            <a:off x="2592527" y="2392169"/>
            <a:ext cx="3035847" cy="0"/>
          </a:xfrm>
          <a:prstGeom prst="line">
            <a:avLst/>
          </a:prstGeom>
          <a:ln w="2857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77">
            <a:extLst>
              <a:ext uri="{FF2B5EF4-FFF2-40B4-BE49-F238E27FC236}">
                <a16:creationId xmlns:a16="http://schemas.microsoft.com/office/drawing/2014/main" xmlns="" id="{0AA08C7C-A25E-4919-AF29-3979FDF56E70}"/>
              </a:ext>
            </a:extLst>
          </p:cNvPr>
          <p:cNvCxnSpPr>
            <a:cxnSpLocks/>
          </p:cNvCxnSpPr>
          <p:nvPr/>
        </p:nvCxnSpPr>
        <p:spPr>
          <a:xfrm flipH="1">
            <a:off x="6594589" y="2392169"/>
            <a:ext cx="3035847" cy="0"/>
          </a:xfrm>
          <a:prstGeom prst="line">
            <a:avLst/>
          </a:prstGeom>
          <a:ln w="2857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>
            <a:extLst>
              <a:ext uri="{FF2B5EF4-FFF2-40B4-BE49-F238E27FC236}">
                <a16:creationId xmlns:a16="http://schemas.microsoft.com/office/drawing/2014/main" xmlns="" id="{BEA243FF-3FE2-4D70-BECC-9458E4EFD198}"/>
              </a:ext>
            </a:extLst>
          </p:cNvPr>
          <p:cNvCxnSpPr>
            <a:cxnSpLocks/>
          </p:cNvCxnSpPr>
          <p:nvPr/>
        </p:nvCxnSpPr>
        <p:spPr>
          <a:xfrm flipH="1">
            <a:off x="2937384" y="2701860"/>
            <a:ext cx="2492745" cy="1529879"/>
          </a:xfrm>
          <a:prstGeom prst="line">
            <a:avLst/>
          </a:prstGeom>
          <a:ln w="2857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Łącznik prosty 80">
            <a:extLst>
              <a:ext uri="{FF2B5EF4-FFF2-40B4-BE49-F238E27FC236}">
                <a16:creationId xmlns:a16="http://schemas.microsoft.com/office/drawing/2014/main" xmlns="" id="{D5352FF8-2338-4185-952F-8960AE29BC0E}"/>
              </a:ext>
            </a:extLst>
          </p:cNvPr>
          <p:cNvCxnSpPr>
            <a:cxnSpLocks/>
          </p:cNvCxnSpPr>
          <p:nvPr/>
        </p:nvCxnSpPr>
        <p:spPr>
          <a:xfrm>
            <a:off x="6818724" y="2697379"/>
            <a:ext cx="2492745" cy="1529879"/>
          </a:xfrm>
          <a:prstGeom prst="line">
            <a:avLst/>
          </a:prstGeom>
          <a:ln w="2857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pole tekstowe 92">
            <a:extLst>
              <a:ext uri="{FF2B5EF4-FFF2-40B4-BE49-F238E27FC236}">
                <a16:creationId xmlns:a16="http://schemas.microsoft.com/office/drawing/2014/main" xmlns="" id="{F8AEDD75-76C1-4F61-9E8E-262C5574D84F}"/>
              </a:ext>
            </a:extLst>
          </p:cNvPr>
          <p:cNvSpPr txBox="1"/>
          <p:nvPr/>
        </p:nvSpPr>
        <p:spPr>
          <a:xfrm>
            <a:off x="3726246" y="6216197"/>
            <a:ext cx="1608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b="1" dirty="0">
                <a:solidFill>
                  <a:srgbClr val="4DA9A7"/>
                </a:solidFill>
              </a:rPr>
              <a:t>Dostawcy usług żeglugi powietrznej</a:t>
            </a:r>
            <a:endParaRPr lang="pl-PL" sz="900" b="1" dirty="0">
              <a:solidFill>
                <a:srgbClr val="4DA9A7"/>
              </a:solidFill>
            </a:endParaRPr>
          </a:p>
        </p:txBody>
      </p:sp>
      <p:sp>
        <p:nvSpPr>
          <p:cNvPr id="94" name="pole tekstowe 93">
            <a:extLst>
              <a:ext uri="{FF2B5EF4-FFF2-40B4-BE49-F238E27FC236}">
                <a16:creationId xmlns:a16="http://schemas.microsoft.com/office/drawing/2014/main" xmlns="" id="{486DBBA7-9922-41D7-B426-0589ECEFAF11}"/>
              </a:ext>
            </a:extLst>
          </p:cNvPr>
          <p:cNvSpPr txBox="1"/>
          <p:nvPr/>
        </p:nvSpPr>
        <p:spPr>
          <a:xfrm>
            <a:off x="5561254" y="6235528"/>
            <a:ext cx="1296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b="1" dirty="0">
                <a:solidFill>
                  <a:srgbClr val="4DA9A7"/>
                </a:solidFill>
              </a:rPr>
              <a:t>Porty Lotnicze</a:t>
            </a:r>
            <a:endParaRPr lang="pl-PL" sz="900" b="1" dirty="0">
              <a:solidFill>
                <a:srgbClr val="4DA9A7"/>
              </a:solidFill>
            </a:endParaRPr>
          </a:p>
        </p:txBody>
      </p:sp>
      <p:sp>
        <p:nvSpPr>
          <p:cNvPr id="95" name="pole tekstowe 94">
            <a:extLst>
              <a:ext uri="{FF2B5EF4-FFF2-40B4-BE49-F238E27FC236}">
                <a16:creationId xmlns:a16="http://schemas.microsoft.com/office/drawing/2014/main" xmlns="" id="{83A88713-27A2-46D8-81E1-8B78D29CE6AB}"/>
              </a:ext>
            </a:extLst>
          </p:cNvPr>
          <p:cNvSpPr txBox="1"/>
          <p:nvPr/>
        </p:nvSpPr>
        <p:spPr>
          <a:xfrm>
            <a:off x="6640542" y="6235409"/>
            <a:ext cx="24709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b="1" dirty="0">
                <a:solidFill>
                  <a:srgbClr val="4DA9A7"/>
                </a:solidFill>
              </a:rPr>
              <a:t>Przewoźnicy Lotniczy </a:t>
            </a:r>
          </a:p>
        </p:txBody>
      </p:sp>
      <p:sp>
        <p:nvSpPr>
          <p:cNvPr id="96" name="pole tekstowe 95">
            <a:extLst>
              <a:ext uri="{FF2B5EF4-FFF2-40B4-BE49-F238E27FC236}">
                <a16:creationId xmlns:a16="http://schemas.microsoft.com/office/drawing/2014/main" xmlns="" id="{14369B2A-2AC5-4680-8E72-B1E2153CC70C}"/>
              </a:ext>
            </a:extLst>
          </p:cNvPr>
          <p:cNvSpPr txBox="1"/>
          <p:nvPr/>
        </p:nvSpPr>
        <p:spPr>
          <a:xfrm>
            <a:off x="5217747" y="4470858"/>
            <a:ext cx="18961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CSIRT Lotniczy</a:t>
            </a:r>
          </a:p>
        </p:txBody>
      </p:sp>
      <p:pic>
        <p:nvPicPr>
          <p:cNvPr id="101" name="Picture 17">
            <a:extLst>
              <a:ext uri="{FF2B5EF4-FFF2-40B4-BE49-F238E27FC236}">
                <a16:creationId xmlns:a16="http://schemas.microsoft.com/office/drawing/2014/main" xmlns="" id="{CDDDA20C-73CC-468B-A32E-0491870A9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048" y="847512"/>
            <a:ext cx="913494" cy="78050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102" name="pole tekstowe 101">
            <a:extLst>
              <a:ext uri="{FF2B5EF4-FFF2-40B4-BE49-F238E27FC236}">
                <a16:creationId xmlns:a16="http://schemas.microsoft.com/office/drawing/2014/main" xmlns="" id="{73845415-664B-4E10-86D9-FA1782C15559}"/>
              </a:ext>
            </a:extLst>
          </p:cNvPr>
          <p:cNvSpPr txBox="1"/>
          <p:nvPr/>
        </p:nvSpPr>
        <p:spPr>
          <a:xfrm>
            <a:off x="4615963" y="430350"/>
            <a:ext cx="31938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050" b="1" dirty="0">
                <a:solidFill>
                  <a:srgbClr val="002060"/>
                </a:solidFill>
              </a:rPr>
              <a:t>Władze </a:t>
            </a:r>
            <a:r>
              <a:rPr lang="pl-PL" sz="1050" b="1" dirty="0" smtClean="0">
                <a:solidFill>
                  <a:srgbClr val="002060"/>
                </a:solidFill>
              </a:rPr>
              <a:t>krajowe ds. informatyzacji i </a:t>
            </a:r>
            <a:r>
              <a:rPr lang="pl-PL" sz="1050" b="1" dirty="0">
                <a:solidFill>
                  <a:srgbClr val="002060"/>
                </a:solidFill>
              </a:rPr>
              <a:t>odpowiedzialne za politykę cyberbezpieczeństwa RP</a:t>
            </a:r>
          </a:p>
        </p:txBody>
      </p:sp>
      <p:cxnSp>
        <p:nvCxnSpPr>
          <p:cNvPr id="103" name="Łącznik prosty 102">
            <a:extLst>
              <a:ext uri="{FF2B5EF4-FFF2-40B4-BE49-F238E27FC236}">
                <a16:creationId xmlns:a16="http://schemas.microsoft.com/office/drawing/2014/main" xmlns="" id="{694F7095-F8E1-49B9-B2BF-3252D4EC93C8}"/>
              </a:ext>
            </a:extLst>
          </p:cNvPr>
          <p:cNvCxnSpPr>
            <a:cxnSpLocks/>
          </p:cNvCxnSpPr>
          <p:nvPr/>
        </p:nvCxnSpPr>
        <p:spPr>
          <a:xfrm flipH="1">
            <a:off x="6126751" y="1663522"/>
            <a:ext cx="0" cy="288000"/>
          </a:xfrm>
          <a:prstGeom prst="line">
            <a:avLst/>
          </a:prstGeom>
          <a:ln w="28575">
            <a:solidFill>
              <a:srgbClr val="11A89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" name="Grafika 104" descr="Bank">
            <a:extLst>
              <a:ext uri="{FF2B5EF4-FFF2-40B4-BE49-F238E27FC236}">
                <a16:creationId xmlns:a16="http://schemas.microsoft.com/office/drawing/2014/main" xmlns="" id="{7DC731BE-FCE2-4D52-BFA5-9E26D519CB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10290929" y="2103216"/>
            <a:ext cx="216000" cy="216000"/>
          </a:xfrm>
          <a:prstGeom prst="rect">
            <a:avLst/>
          </a:prstGeom>
        </p:spPr>
      </p:pic>
      <p:pic>
        <p:nvPicPr>
          <p:cNvPr id="106" name="Grafika 105" descr="Wysokie napięcie">
            <a:extLst>
              <a:ext uri="{FF2B5EF4-FFF2-40B4-BE49-F238E27FC236}">
                <a16:creationId xmlns:a16="http://schemas.microsoft.com/office/drawing/2014/main" xmlns="" id="{2C04F53C-74D3-40E7-BFDA-F4C5EC5A3FE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9656844" y="4238182"/>
            <a:ext cx="216000" cy="216000"/>
          </a:xfrm>
          <a:prstGeom prst="rect">
            <a:avLst/>
          </a:prstGeom>
        </p:spPr>
      </p:pic>
      <p:pic>
        <p:nvPicPr>
          <p:cNvPr id="107" name="Grafika 106" descr="Pieniądze">
            <a:extLst>
              <a:ext uri="{FF2B5EF4-FFF2-40B4-BE49-F238E27FC236}">
                <a16:creationId xmlns:a16="http://schemas.microsoft.com/office/drawing/2014/main" xmlns="" id="{254FD8E8-9E3C-4F20-B76B-78842FF24F98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1710856" y="1977052"/>
            <a:ext cx="216000" cy="216000"/>
          </a:xfrm>
          <a:prstGeom prst="rect">
            <a:avLst/>
          </a:prstGeom>
        </p:spPr>
      </p:pic>
      <p:pic>
        <p:nvPicPr>
          <p:cNvPr id="108" name="Grafika 107" descr="Słuchawka">
            <a:extLst>
              <a:ext uri="{FF2B5EF4-FFF2-40B4-BE49-F238E27FC236}">
                <a16:creationId xmlns:a16="http://schemas.microsoft.com/office/drawing/2014/main" xmlns="" id="{CDCD1B30-1C64-44B2-8832-6ECB3ECE6280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2372509" y="4333482"/>
            <a:ext cx="216000" cy="216000"/>
          </a:xfrm>
          <a:prstGeom prst="rect">
            <a:avLst/>
          </a:prstGeom>
        </p:spPr>
      </p:pic>
      <p:pic>
        <p:nvPicPr>
          <p:cNvPr id="109" name="Grafika 108" descr="Słuchawka">
            <a:extLst>
              <a:ext uri="{FF2B5EF4-FFF2-40B4-BE49-F238E27FC236}">
                <a16:creationId xmlns:a16="http://schemas.microsoft.com/office/drawing/2014/main" xmlns="" id="{9DAA1C15-7256-400A-BA7D-A031527424E5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2417003" y="5466577"/>
            <a:ext cx="118827" cy="118827"/>
          </a:xfrm>
          <a:prstGeom prst="rect">
            <a:avLst/>
          </a:prstGeom>
        </p:spPr>
      </p:pic>
      <p:pic>
        <p:nvPicPr>
          <p:cNvPr id="110" name="Grafika 109" descr="Wysokie napięcie">
            <a:extLst>
              <a:ext uri="{FF2B5EF4-FFF2-40B4-BE49-F238E27FC236}">
                <a16:creationId xmlns:a16="http://schemas.microsoft.com/office/drawing/2014/main" xmlns="" id="{A8F8E534-B3F3-4569-90A5-57127A631682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9714112" y="5376799"/>
            <a:ext cx="118827" cy="118827"/>
          </a:xfrm>
          <a:prstGeom prst="rect">
            <a:avLst/>
          </a:prstGeom>
        </p:spPr>
      </p:pic>
      <p:pic>
        <p:nvPicPr>
          <p:cNvPr id="111" name="Grafika 110" descr="Pieniądze">
            <a:extLst>
              <a:ext uri="{FF2B5EF4-FFF2-40B4-BE49-F238E27FC236}">
                <a16:creationId xmlns:a16="http://schemas.microsoft.com/office/drawing/2014/main" xmlns="" id="{73625AF5-7A37-4EBD-8998-82AC3AF31B1D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1101327" y="2915923"/>
            <a:ext cx="118800" cy="118800"/>
          </a:xfrm>
          <a:prstGeom prst="rect">
            <a:avLst/>
          </a:prstGeom>
        </p:spPr>
      </p:pic>
      <p:pic>
        <p:nvPicPr>
          <p:cNvPr id="112" name="Grafika 111" descr="Pieniądze">
            <a:extLst>
              <a:ext uri="{FF2B5EF4-FFF2-40B4-BE49-F238E27FC236}">
                <a16:creationId xmlns:a16="http://schemas.microsoft.com/office/drawing/2014/main" xmlns="" id="{F1D15E73-2854-48D6-8707-D6D4274F0DFE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1766929" y="3127961"/>
            <a:ext cx="118800" cy="118800"/>
          </a:xfrm>
          <a:prstGeom prst="rect">
            <a:avLst/>
          </a:prstGeom>
        </p:spPr>
      </p:pic>
      <p:pic>
        <p:nvPicPr>
          <p:cNvPr id="113" name="Grafika 112" descr="Pieniądze">
            <a:extLst>
              <a:ext uri="{FF2B5EF4-FFF2-40B4-BE49-F238E27FC236}">
                <a16:creationId xmlns:a16="http://schemas.microsoft.com/office/drawing/2014/main" xmlns="" id="{D3FDE8E0-8EA0-49D3-9CFB-7F87B89F7E1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47547" y="2911141"/>
            <a:ext cx="118800" cy="118800"/>
          </a:xfrm>
          <a:prstGeom prst="rect">
            <a:avLst/>
          </a:prstGeom>
        </p:spPr>
      </p:pic>
      <p:pic>
        <p:nvPicPr>
          <p:cNvPr id="114" name="Grafika 113" descr="Słuchawka">
            <a:extLst>
              <a:ext uri="{FF2B5EF4-FFF2-40B4-BE49-F238E27FC236}">
                <a16:creationId xmlns:a16="http://schemas.microsoft.com/office/drawing/2014/main" xmlns="" id="{AA1C48D2-9557-459B-83D1-798D9D7A8212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1754223" y="5246150"/>
            <a:ext cx="118827" cy="118827"/>
          </a:xfrm>
          <a:prstGeom prst="rect">
            <a:avLst/>
          </a:prstGeom>
        </p:spPr>
      </p:pic>
      <p:pic>
        <p:nvPicPr>
          <p:cNvPr id="115" name="Grafika 114" descr="Słuchawka">
            <a:extLst>
              <a:ext uri="{FF2B5EF4-FFF2-40B4-BE49-F238E27FC236}">
                <a16:creationId xmlns:a16="http://schemas.microsoft.com/office/drawing/2014/main" xmlns="" id="{104ECFD5-3B71-469B-BDB5-50FE060C06A8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3096597" y="5248019"/>
            <a:ext cx="118827" cy="118827"/>
          </a:xfrm>
          <a:prstGeom prst="rect">
            <a:avLst/>
          </a:prstGeom>
        </p:spPr>
      </p:pic>
      <p:pic>
        <p:nvPicPr>
          <p:cNvPr id="116" name="Grafika 115" descr="Wysokie napięcie">
            <a:extLst>
              <a:ext uri="{FF2B5EF4-FFF2-40B4-BE49-F238E27FC236}">
                <a16:creationId xmlns:a16="http://schemas.microsoft.com/office/drawing/2014/main" xmlns="" id="{7B2592F5-820C-4500-AB47-1EAE4A2B14AD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9053417" y="5152571"/>
            <a:ext cx="118827" cy="118827"/>
          </a:xfrm>
          <a:prstGeom prst="rect">
            <a:avLst/>
          </a:prstGeom>
        </p:spPr>
      </p:pic>
      <p:pic>
        <p:nvPicPr>
          <p:cNvPr id="117" name="Grafika 116" descr="Wysokie napięcie">
            <a:extLst>
              <a:ext uri="{FF2B5EF4-FFF2-40B4-BE49-F238E27FC236}">
                <a16:creationId xmlns:a16="http://schemas.microsoft.com/office/drawing/2014/main" xmlns="" id="{85C2420E-1016-4449-9711-97C09A26F553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0398929" y="5156246"/>
            <a:ext cx="118827" cy="118827"/>
          </a:xfrm>
          <a:prstGeom prst="rect">
            <a:avLst/>
          </a:prstGeom>
        </p:spPr>
      </p:pic>
      <p:pic>
        <p:nvPicPr>
          <p:cNvPr id="118" name="Grafika 117" descr="Bank">
            <a:extLst>
              <a:ext uri="{FF2B5EF4-FFF2-40B4-BE49-F238E27FC236}">
                <a16:creationId xmlns:a16="http://schemas.microsoft.com/office/drawing/2014/main" xmlns="" id="{86FF9515-0908-46C9-A7F7-90680F2FE1B0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9699080" y="2987663"/>
            <a:ext cx="108000" cy="108000"/>
          </a:xfrm>
          <a:prstGeom prst="rect">
            <a:avLst/>
          </a:prstGeom>
        </p:spPr>
      </p:pic>
      <p:pic>
        <p:nvPicPr>
          <p:cNvPr id="119" name="Grafika 118" descr="Bank">
            <a:extLst>
              <a:ext uri="{FF2B5EF4-FFF2-40B4-BE49-F238E27FC236}">
                <a16:creationId xmlns:a16="http://schemas.microsoft.com/office/drawing/2014/main" xmlns="" id="{8E59AD33-1029-4086-A846-B9057EADC3A5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10365515" y="3203314"/>
            <a:ext cx="108000" cy="108000"/>
          </a:xfrm>
          <a:prstGeom prst="rect">
            <a:avLst/>
          </a:prstGeom>
        </p:spPr>
      </p:pic>
      <p:pic>
        <p:nvPicPr>
          <p:cNvPr id="120" name="Grafika 119" descr="Bank">
            <a:extLst>
              <a:ext uri="{FF2B5EF4-FFF2-40B4-BE49-F238E27FC236}">
                <a16:creationId xmlns:a16="http://schemas.microsoft.com/office/drawing/2014/main" xmlns="" id="{E62B0B55-7202-4F7C-8D83-F4A18E116FB0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11038558" y="2981830"/>
            <a:ext cx="108000" cy="108000"/>
          </a:xfrm>
          <a:prstGeom prst="rect">
            <a:avLst/>
          </a:prstGeom>
        </p:spPr>
      </p:pic>
      <p:cxnSp>
        <p:nvCxnSpPr>
          <p:cNvPr id="121" name="Łącznik prosty 120">
            <a:extLst>
              <a:ext uri="{FF2B5EF4-FFF2-40B4-BE49-F238E27FC236}">
                <a16:creationId xmlns:a16="http://schemas.microsoft.com/office/drawing/2014/main" xmlns="" id="{A733043C-513F-4FC4-9AED-7D0296CFE11B}"/>
              </a:ext>
            </a:extLst>
          </p:cNvPr>
          <p:cNvCxnSpPr>
            <a:cxnSpLocks/>
          </p:cNvCxnSpPr>
          <p:nvPr/>
        </p:nvCxnSpPr>
        <p:spPr>
          <a:xfrm flipH="1">
            <a:off x="6633374" y="1199029"/>
            <a:ext cx="3014048" cy="994023"/>
          </a:xfrm>
          <a:prstGeom prst="line">
            <a:avLst/>
          </a:prstGeom>
          <a:ln w="2857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Owal 28">
            <a:extLst>
              <a:ext uri="{FF2B5EF4-FFF2-40B4-BE49-F238E27FC236}">
                <a16:creationId xmlns:a16="http://schemas.microsoft.com/office/drawing/2014/main" xmlns="" id="{8A4F9E32-66B4-4993-9B96-E40DB9728454}"/>
              </a:ext>
            </a:extLst>
          </p:cNvPr>
          <p:cNvSpPr/>
          <p:nvPr/>
        </p:nvSpPr>
        <p:spPr>
          <a:xfrm>
            <a:off x="9713846" y="500562"/>
            <a:ext cx="1154165" cy="10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b="1" dirty="0">
                <a:solidFill>
                  <a:srgbClr val="002060"/>
                </a:solidFill>
              </a:rPr>
              <a:t>Inne </a:t>
            </a:r>
          </a:p>
          <a:p>
            <a:pPr algn="ctr"/>
            <a:r>
              <a:rPr lang="pl-PL" sz="800" b="1" dirty="0">
                <a:solidFill>
                  <a:srgbClr val="002060"/>
                </a:solidFill>
              </a:rPr>
              <a:t>sektory</a:t>
            </a:r>
          </a:p>
        </p:txBody>
      </p:sp>
      <p:cxnSp>
        <p:nvCxnSpPr>
          <p:cNvPr id="124" name="Łącznik prosty 47">
            <a:extLst>
              <a:ext uri="{FF2B5EF4-FFF2-40B4-BE49-F238E27FC236}">
                <a16:creationId xmlns:a16="http://schemas.microsoft.com/office/drawing/2014/main" xmlns="" id="{4CAB4A05-EF56-46FA-A0A8-DBCA5CBED0A6}"/>
              </a:ext>
            </a:extLst>
          </p:cNvPr>
          <p:cNvCxnSpPr>
            <a:cxnSpLocks/>
          </p:cNvCxnSpPr>
          <p:nvPr/>
        </p:nvCxnSpPr>
        <p:spPr>
          <a:xfrm flipV="1">
            <a:off x="10843790" y="953585"/>
            <a:ext cx="216999" cy="2998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Łącznik prosty 47">
            <a:extLst>
              <a:ext uri="{FF2B5EF4-FFF2-40B4-BE49-F238E27FC236}">
                <a16:creationId xmlns:a16="http://schemas.microsoft.com/office/drawing/2014/main" xmlns="" id="{9554CD6D-22B2-42B9-99AA-4D6CB3D7E09A}"/>
              </a:ext>
            </a:extLst>
          </p:cNvPr>
          <p:cNvCxnSpPr>
            <a:cxnSpLocks/>
          </p:cNvCxnSpPr>
          <p:nvPr/>
        </p:nvCxnSpPr>
        <p:spPr>
          <a:xfrm>
            <a:off x="10753174" y="1239681"/>
            <a:ext cx="218299" cy="14759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Łącznik prosty 47">
            <a:extLst>
              <a:ext uri="{FF2B5EF4-FFF2-40B4-BE49-F238E27FC236}">
                <a16:creationId xmlns:a16="http://schemas.microsoft.com/office/drawing/2014/main" xmlns="" id="{B0F6B3A4-372C-4E09-8C8D-3D10124A1E4B}"/>
              </a:ext>
            </a:extLst>
          </p:cNvPr>
          <p:cNvCxnSpPr>
            <a:cxnSpLocks/>
          </p:cNvCxnSpPr>
          <p:nvPr/>
        </p:nvCxnSpPr>
        <p:spPr>
          <a:xfrm flipV="1">
            <a:off x="10739810" y="550398"/>
            <a:ext cx="186679" cy="200349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wal 28">
            <a:extLst>
              <a:ext uri="{FF2B5EF4-FFF2-40B4-BE49-F238E27FC236}">
                <a16:creationId xmlns:a16="http://schemas.microsoft.com/office/drawing/2014/main" xmlns="" id="{1755F9F2-916E-4328-BA5C-B00F32DB6F5D}"/>
              </a:ext>
            </a:extLst>
          </p:cNvPr>
          <p:cNvSpPr/>
          <p:nvPr/>
        </p:nvSpPr>
        <p:spPr>
          <a:xfrm>
            <a:off x="10853943" y="427336"/>
            <a:ext cx="244472" cy="22021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126" name="Owal 28">
            <a:extLst>
              <a:ext uri="{FF2B5EF4-FFF2-40B4-BE49-F238E27FC236}">
                <a16:creationId xmlns:a16="http://schemas.microsoft.com/office/drawing/2014/main" xmlns="" id="{CCBEDD5D-6480-42B9-A439-EA33FCBF2929}"/>
              </a:ext>
            </a:extLst>
          </p:cNvPr>
          <p:cNvSpPr/>
          <p:nvPr/>
        </p:nvSpPr>
        <p:spPr>
          <a:xfrm>
            <a:off x="11024322" y="850386"/>
            <a:ext cx="244472" cy="22021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sp>
        <p:nvSpPr>
          <p:cNvPr id="127" name="Owal 28">
            <a:extLst>
              <a:ext uri="{FF2B5EF4-FFF2-40B4-BE49-F238E27FC236}">
                <a16:creationId xmlns:a16="http://schemas.microsoft.com/office/drawing/2014/main" xmlns="" id="{96C94FF0-87B7-4526-B270-34D2E32C20F8}"/>
              </a:ext>
            </a:extLst>
          </p:cNvPr>
          <p:cNvSpPr/>
          <p:nvPr/>
        </p:nvSpPr>
        <p:spPr>
          <a:xfrm>
            <a:off x="10900442" y="1300276"/>
            <a:ext cx="244472" cy="22021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b="1" dirty="0"/>
          </a:p>
        </p:txBody>
      </p:sp>
      <p:pic>
        <p:nvPicPr>
          <p:cNvPr id="134" name="Grafika 133" descr="Znacznik">
            <a:extLst>
              <a:ext uri="{FF2B5EF4-FFF2-40B4-BE49-F238E27FC236}">
                <a16:creationId xmlns:a16="http://schemas.microsoft.com/office/drawing/2014/main" xmlns="" id="{F90FC5AB-A104-43F4-AB5D-5B6880EC6E31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10197165" y="698842"/>
            <a:ext cx="216000" cy="216000"/>
          </a:xfrm>
          <a:prstGeom prst="rect">
            <a:avLst/>
          </a:prstGeom>
        </p:spPr>
      </p:pic>
      <p:pic>
        <p:nvPicPr>
          <p:cNvPr id="135" name="Grafika 134" descr="Znacznik">
            <a:extLst>
              <a:ext uri="{FF2B5EF4-FFF2-40B4-BE49-F238E27FC236}">
                <a16:creationId xmlns:a16="http://schemas.microsoft.com/office/drawing/2014/main" xmlns="" id="{D2E74497-AE18-4A40-959B-28422C8B9AD9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10919511" y="465855"/>
            <a:ext cx="108000" cy="108000"/>
          </a:xfrm>
          <a:prstGeom prst="rect">
            <a:avLst/>
          </a:prstGeom>
        </p:spPr>
      </p:pic>
      <p:pic>
        <p:nvPicPr>
          <p:cNvPr id="136" name="Grafika 135" descr="Znacznik">
            <a:extLst>
              <a:ext uri="{FF2B5EF4-FFF2-40B4-BE49-F238E27FC236}">
                <a16:creationId xmlns:a16="http://schemas.microsoft.com/office/drawing/2014/main" xmlns="" id="{A781CDAA-8911-41E9-A558-0081A72A8393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11092253" y="899585"/>
            <a:ext cx="108000" cy="108000"/>
          </a:xfrm>
          <a:prstGeom prst="rect">
            <a:avLst/>
          </a:prstGeom>
        </p:spPr>
      </p:pic>
      <p:pic>
        <p:nvPicPr>
          <p:cNvPr id="137" name="Grafika 136" descr="Znacznik">
            <a:extLst>
              <a:ext uri="{FF2B5EF4-FFF2-40B4-BE49-F238E27FC236}">
                <a16:creationId xmlns:a16="http://schemas.microsoft.com/office/drawing/2014/main" xmlns="" id="{FF3D02E3-5BD4-4A23-B095-E255799B1C08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10967240" y="1346523"/>
            <a:ext cx="108000" cy="108000"/>
          </a:xfrm>
          <a:prstGeom prst="rect">
            <a:avLst/>
          </a:prstGeom>
        </p:spPr>
      </p:pic>
      <p:grpSp>
        <p:nvGrpSpPr>
          <p:cNvPr id="4" name="Grupa 3">
            <a:extLst>
              <a:ext uri="{FF2B5EF4-FFF2-40B4-BE49-F238E27FC236}">
                <a16:creationId xmlns:a16="http://schemas.microsoft.com/office/drawing/2014/main" xmlns="" id="{E2A63763-38A3-4C63-A570-EC3F15DEC4C9}"/>
              </a:ext>
            </a:extLst>
          </p:cNvPr>
          <p:cNvGrpSpPr/>
          <p:nvPr/>
        </p:nvGrpSpPr>
        <p:grpSpPr>
          <a:xfrm>
            <a:off x="5314704" y="3464447"/>
            <a:ext cx="1761955" cy="1092215"/>
            <a:chOff x="-2324672" y="3939784"/>
            <a:chExt cx="1761955" cy="1092215"/>
          </a:xfrm>
        </p:grpSpPr>
        <p:grpSp>
          <p:nvGrpSpPr>
            <p:cNvPr id="90" name="Grupa 89">
              <a:extLst>
                <a:ext uri="{FF2B5EF4-FFF2-40B4-BE49-F238E27FC236}">
                  <a16:creationId xmlns:a16="http://schemas.microsoft.com/office/drawing/2014/main" xmlns="" id="{6C0F4C0E-AA63-41A7-BA47-38E2288ADE38}"/>
                </a:ext>
              </a:extLst>
            </p:cNvPr>
            <p:cNvGrpSpPr/>
            <p:nvPr/>
          </p:nvGrpSpPr>
          <p:grpSpPr>
            <a:xfrm>
              <a:off x="-2324672" y="3939784"/>
              <a:ext cx="1761955" cy="953225"/>
              <a:chOff x="4597989" y="1273781"/>
              <a:chExt cx="2386218" cy="1290954"/>
            </a:xfrm>
          </p:grpSpPr>
          <p:pic>
            <p:nvPicPr>
              <p:cNvPr id="104" name="Obraz 103" descr="Logo ULC.gif">
                <a:extLst>
                  <a:ext uri="{FF2B5EF4-FFF2-40B4-BE49-F238E27FC236}">
                    <a16:creationId xmlns:a16="http://schemas.microsoft.com/office/drawing/2014/main" xmlns="" id="{D8EFE3A4-8DC7-48F8-BB0B-06F491394F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7" cstate="print"/>
              <a:stretch>
                <a:fillRect/>
              </a:stretch>
            </p:blipFill>
            <p:spPr>
              <a:xfrm>
                <a:off x="5626428" y="1553713"/>
                <a:ext cx="268705" cy="252657"/>
              </a:xfrm>
              <a:prstGeom prst="rect">
                <a:avLst/>
              </a:prstGeom>
            </p:spPr>
          </p:pic>
          <p:sp>
            <p:nvSpPr>
              <p:cNvPr id="122" name="Dowolny kształt 34">
                <a:extLst>
                  <a:ext uri="{FF2B5EF4-FFF2-40B4-BE49-F238E27FC236}">
                    <a16:creationId xmlns:a16="http://schemas.microsoft.com/office/drawing/2014/main" xmlns="" id="{4E172756-035E-4439-85D3-28E073B43BBD}"/>
                  </a:ext>
                </a:extLst>
              </p:cNvPr>
              <p:cNvSpPr/>
              <p:nvPr/>
            </p:nvSpPr>
            <p:spPr>
              <a:xfrm>
                <a:off x="4597989" y="1273781"/>
                <a:ext cx="2386218" cy="657759"/>
              </a:xfrm>
              <a:custGeom>
                <a:avLst/>
                <a:gdLst>
                  <a:gd name="connsiteX0" fmla="*/ 0 w 3328988"/>
                  <a:gd name="connsiteY0" fmla="*/ 1585913 h 1614488"/>
                  <a:gd name="connsiteX1" fmla="*/ 1614488 w 3328988"/>
                  <a:gd name="connsiteY1" fmla="*/ 0 h 1614488"/>
                  <a:gd name="connsiteX2" fmla="*/ 3328988 w 3328988"/>
                  <a:gd name="connsiteY2" fmla="*/ 1614488 h 1614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328988" h="1614488">
                    <a:moveTo>
                      <a:pt x="0" y="1585913"/>
                    </a:moveTo>
                    <a:lnTo>
                      <a:pt x="1614488" y="0"/>
                    </a:lnTo>
                    <a:lnTo>
                      <a:pt x="3328988" y="1614488"/>
                    </a:lnTo>
                  </a:path>
                </a:pathLst>
              </a:custGeom>
              <a:noFill/>
              <a:ln w="3810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128" name="Łącznik prostoliniowy 38">
                <a:extLst>
                  <a:ext uri="{FF2B5EF4-FFF2-40B4-BE49-F238E27FC236}">
                    <a16:creationId xmlns:a16="http://schemas.microsoft.com/office/drawing/2014/main" xmlns="" id="{29F7C008-A2EA-41BD-9D75-DD614636D15A}"/>
                  </a:ext>
                </a:extLst>
              </p:cNvPr>
              <p:cNvCxnSpPr/>
              <p:nvPr/>
            </p:nvCxnSpPr>
            <p:spPr>
              <a:xfrm>
                <a:off x="4784174" y="1988011"/>
                <a:ext cx="0" cy="576724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30" name="Łącznik prostoliniowy 55">
                <a:extLst>
                  <a:ext uri="{FF2B5EF4-FFF2-40B4-BE49-F238E27FC236}">
                    <a16:creationId xmlns:a16="http://schemas.microsoft.com/office/drawing/2014/main" xmlns="" id="{DE0127E3-101B-4787-90DB-91DF847EF435}"/>
                  </a:ext>
                </a:extLst>
              </p:cNvPr>
              <p:cNvCxnSpPr/>
              <p:nvPr/>
            </p:nvCxnSpPr>
            <p:spPr>
              <a:xfrm>
                <a:off x="6827602" y="1973622"/>
                <a:ext cx="0" cy="576724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132" name="Grupa 131">
              <a:extLst>
                <a:ext uri="{FF2B5EF4-FFF2-40B4-BE49-F238E27FC236}">
                  <a16:creationId xmlns:a16="http://schemas.microsoft.com/office/drawing/2014/main" xmlns="" id="{2C4F800C-FA9D-4C6D-AC70-D0FE1B00D697}"/>
                </a:ext>
              </a:extLst>
            </p:cNvPr>
            <p:cNvGrpSpPr/>
            <p:nvPr/>
          </p:nvGrpSpPr>
          <p:grpSpPr>
            <a:xfrm>
              <a:off x="-1825339" y="4293004"/>
              <a:ext cx="738995" cy="738995"/>
              <a:chOff x="8554812" y="620076"/>
              <a:chExt cx="914400" cy="914400"/>
            </a:xfrm>
          </p:grpSpPr>
          <p:pic>
            <p:nvPicPr>
              <p:cNvPr id="133" name="Grafika 132" descr="Laptop">
                <a:extLst>
                  <a:ext uri="{FF2B5EF4-FFF2-40B4-BE49-F238E27FC236}">
                    <a16:creationId xmlns:a16="http://schemas.microsoft.com/office/drawing/2014/main" xmlns="" id="{F5389987-0B90-4BFC-91CC-15A3DDAE08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29"/>
                  </a:ext>
                </a:extLst>
              </a:blip>
              <a:stretch>
                <a:fillRect/>
              </a:stretch>
            </p:blipFill>
            <p:spPr>
              <a:xfrm>
                <a:off x="8554812" y="620076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38" name="Grafika 137" descr="Samolot">
                <a:extLst>
                  <a:ext uri="{FF2B5EF4-FFF2-40B4-BE49-F238E27FC236}">
                    <a16:creationId xmlns:a16="http://schemas.microsoft.com/office/drawing/2014/main" xmlns="" id="{DCC94DAC-7483-4E79-8C12-9130115EDB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0"/>
                  </a:ext>
                </a:extLst>
              </a:blip>
              <a:stretch>
                <a:fillRect/>
              </a:stretch>
            </p:blipFill>
            <p:spPr>
              <a:xfrm rot="3247307">
                <a:off x="8793848" y="791466"/>
                <a:ext cx="449305" cy="44930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4403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102" grpId="0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4053</TotalTime>
  <Words>43</Words>
  <Application>Microsoft Office PowerPoint</Application>
  <PresentationFormat>Niestandardowy</PresentationFormat>
  <Paragraphs>20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</dc:creator>
  <cp:lastModifiedBy>Chylińska Marta</cp:lastModifiedBy>
  <cp:revision>201</cp:revision>
  <cp:lastPrinted>2017-11-03T12:19:19Z</cp:lastPrinted>
  <dcterms:created xsi:type="dcterms:W3CDTF">2017-10-08T18:57:45Z</dcterms:created>
  <dcterms:modified xsi:type="dcterms:W3CDTF">2017-11-03T15:40:45Z</dcterms:modified>
</cp:coreProperties>
</file>