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92" r:id="rId5"/>
    <p:sldId id="303" r:id="rId6"/>
    <p:sldId id="295" r:id="rId7"/>
    <p:sldId id="296" r:id="rId8"/>
    <p:sldId id="304" r:id="rId9"/>
    <p:sldId id="297" r:id="rId10"/>
    <p:sldId id="298" r:id="rId11"/>
    <p:sldId id="302" r:id="rId12"/>
  </p:sldIdLst>
  <p:sldSz cx="9144000" cy="6858000" type="screen4x3"/>
  <p:notesSz cx="6810375" cy="99425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2364"/>
    <a:srgbClr val="006699"/>
    <a:srgbClr val="8E4A72"/>
    <a:srgbClr val="8B4D72"/>
    <a:srgbClr val="88507C"/>
    <a:srgbClr val="FF0090"/>
    <a:srgbClr val="815772"/>
    <a:srgbClr val="894F74"/>
    <a:srgbClr val="8D4B5E"/>
    <a:srgbClr val="7A5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8" autoAdjust="0"/>
    <p:restoredTop sz="94660"/>
  </p:normalViewPr>
  <p:slideViewPr>
    <p:cSldViewPr snapToGrid="0">
      <p:cViewPr varScale="1">
        <p:scale>
          <a:sx n="89" d="100"/>
          <a:sy n="89" d="100"/>
        </p:scale>
        <p:origin x="131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7625" y="0"/>
            <a:ext cx="2951163" cy="498475"/>
          </a:xfrm>
          <a:prstGeom prst="rect">
            <a:avLst/>
          </a:prstGeom>
        </p:spPr>
        <p:txBody>
          <a:bodyPr vert="horz" lIns="91440" tIns="45720" rIns="91440" bIns="45720" rtlCol="0"/>
          <a:lstStyle>
            <a:lvl1pPr algn="r">
              <a:defRPr sz="1200"/>
            </a:lvl1pPr>
          </a:lstStyle>
          <a:p>
            <a:fld id="{400B8769-3B24-4E56-8871-12E17E37EBAC}" type="datetimeFigureOut">
              <a:rPr lang="pl-PL" smtClean="0"/>
              <a:t>15.11.2021</a:t>
            </a:fld>
            <a:endParaRPr lang="pl-PL"/>
          </a:p>
        </p:txBody>
      </p:sp>
      <p:sp>
        <p:nvSpPr>
          <p:cNvPr id="4" name="Symbol zastępczy obrazu slajdu 3"/>
          <p:cNvSpPr>
            <a:spLocks noGrp="1" noRot="1" noChangeAspect="1"/>
          </p:cNvSpPr>
          <p:nvPr>
            <p:ph type="sldImg" idx="2"/>
          </p:nvPr>
        </p:nvSpPr>
        <p:spPr>
          <a:xfrm>
            <a:off x="1168400" y="1243013"/>
            <a:ext cx="4473575" cy="335597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1038" y="4784725"/>
            <a:ext cx="5448300" cy="3914775"/>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7625" y="9444038"/>
            <a:ext cx="2951163" cy="498475"/>
          </a:xfrm>
          <a:prstGeom prst="rect">
            <a:avLst/>
          </a:prstGeom>
        </p:spPr>
        <p:txBody>
          <a:bodyPr vert="horz" lIns="91440" tIns="45720" rIns="91440" bIns="45720" rtlCol="0" anchor="b"/>
          <a:lstStyle>
            <a:lvl1pPr algn="r">
              <a:defRPr sz="1200"/>
            </a:lvl1pPr>
          </a:lstStyle>
          <a:p>
            <a:fld id="{A5948BC1-FA1B-4214-9C3E-68AA03F8E051}" type="slidenum">
              <a:rPr lang="pl-PL" smtClean="0"/>
              <a:t>‹#›</a:t>
            </a:fld>
            <a:endParaRPr lang="pl-PL"/>
          </a:p>
        </p:txBody>
      </p:sp>
    </p:spTree>
    <p:extLst>
      <p:ext uri="{BB962C8B-B14F-4D97-AF65-F5344CB8AC3E}">
        <p14:creationId xmlns:p14="http://schemas.microsoft.com/office/powerpoint/2010/main" val="2165989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A5948BC1-FA1B-4214-9C3E-68AA03F8E051}" type="slidenum">
              <a:rPr lang="pl-PL" smtClean="0"/>
              <a:t>1</a:t>
            </a:fld>
            <a:endParaRPr lang="pl-PL"/>
          </a:p>
        </p:txBody>
      </p:sp>
    </p:spTree>
    <p:extLst>
      <p:ext uri="{BB962C8B-B14F-4D97-AF65-F5344CB8AC3E}">
        <p14:creationId xmlns:p14="http://schemas.microsoft.com/office/powerpoint/2010/main" val="1262317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852713" y="2866819"/>
            <a:ext cx="7385045" cy="783641"/>
          </a:xfrm>
        </p:spPr>
        <p:txBody>
          <a:bodyPr/>
          <a:lstStyle>
            <a:lvl1pPr algn="l">
              <a:defRPr sz="2381">
                <a:solidFill>
                  <a:schemeClr val="bg1"/>
                </a:solidFill>
              </a:defRPr>
            </a:lvl1pPr>
          </a:lstStyle>
          <a:p>
            <a:r>
              <a:rPr lang="pl-PL" dirty="0" smtClean="0"/>
              <a:t>Kliknij, aby edytować styl</a:t>
            </a:r>
            <a:endParaRPr lang="pl-PL" dirty="0"/>
          </a:p>
        </p:txBody>
      </p:sp>
      <p:sp>
        <p:nvSpPr>
          <p:cNvPr id="3" name="Podtytuł 2"/>
          <p:cNvSpPr>
            <a:spLocks noGrp="1"/>
          </p:cNvSpPr>
          <p:nvPr>
            <p:ph type="subTitle" idx="1"/>
          </p:nvPr>
        </p:nvSpPr>
        <p:spPr>
          <a:xfrm>
            <a:off x="846556" y="3428428"/>
            <a:ext cx="7385045" cy="783641"/>
          </a:xfrm>
        </p:spPr>
        <p:txBody>
          <a:bodyPr anchor="ctr"/>
          <a:lstStyle>
            <a:lvl1pPr marL="0" indent="0" algn="l">
              <a:buNone/>
              <a:defRPr sz="1633">
                <a:solidFill>
                  <a:schemeClr val="bg1"/>
                </a:solidFill>
              </a:defRPr>
            </a:lvl1pPr>
            <a:lvl2pPr marL="311010" indent="0" algn="ctr">
              <a:buNone/>
              <a:defRPr/>
            </a:lvl2pPr>
            <a:lvl3pPr marL="622021" indent="0" algn="ctr">
              <a:buNone/>
              <a:defRPr/>
            </a:lvl3pPr>
            <a:lvl4pPr marL="933031" indent="0" algn="ctr">
              <a:buNone/>
              <a:defRPr/>
            </a:lvl4pPr>
            <a:lvl5pPr marL="1244042" indent="0" algn="ctr">
              <a:buNone/>
              <a:defRPr/>
            </a:lvl5pPr>
            <a:lvl6pPr marL="1555052" indent="0" algn="ctr">
              <a:buNone/>
              <a:defRPr/>
            </a:lvl6pPr>
            <a:lvl7pPr marL="1866062" indent="0" algn="ctr">
              <a:buNone/>
              <a:defRPr/>
            </a:lvl7pPr>
            <a:lvl8pPr marL="2177072" indent="0" algn="ctr">
              <a:buNone/>
              <a:defRPr/>
            </a:lvl8pPr>
            <a:lvl9pPr marL="2488082" indent="0" algn="ctr">
              <a:buNone/>
              <a:defRPr/>
            </a:lvl9pPr>
          </a:lstStyle>
          <a:p>
            <a:r>
              <a:rPr lang="pl-PL" dirty="0" smtClean="0"/>
              <a:t>Kliknij, aby edytować styl wzorca podtytułu</a:t>
            </a:r>
            <a:endParaRPr lang="pl-PL" dirty="0"/>
          </a:p>
        </p:txBody>
      </p:sp>
      <p:sp>
        <p:nvSpPr>
          <p:cNvPr id="11" name="Symbol zastępczy tekstu 10"/>
          <p:cNvSpPr>
            <a:spLocks noGrp="1"/>
          </p:cNvSpPr>
          <p:nvPr>
            <p:ph type="body" sz="quarter" idx="10"/>
          </p:nvPr>
        </p:nvSpPr>
        <p:spPr>
          <a:xfrm>
            <a:off x="4448267" y="4855306"/>
            <a:ext cx="3298700" cy="517634"/>
          </a:xfrm>
        </p:spPr>
        <p:txBody>
          <a:bodyPr/>
          <a:lstStyle>
            <a:lvl1pPr>
              <a:buNone/>
              <a:defRPr sz="1361">
                <a:solidFill>
                  <a:schemeClr val="bg1"/>
                </a:solidFill>
              </a:defRPr>
            </a:lvl1pPr>
          </a:lstStyle>
          <a:p>
            <a:pPr lvl="0"/>
            <a:endParaRPr lang="pl-PL" dirty="0"/>
          </a:p>
        </p:txBody>
      </p:sp>
      <p:sp>
        <p:nvSpPr>
          <p:cNvPr id="13" name="Symbol zastępczy tekstu 12"/>
          <p:cNvSpPr>
            <a:spLocks noGrp="1"/>
          </p:cNvSpPr>
          <p:nvPr>
            <p:ph type="body" sz="quarter" idx="11"/>
          </p:nvPr>
        </p:nvSpPr>
        <p:spPr>
          <a:xfrm>
            <a:off x="4448266" y="5502397"/>
            <a:ext cx="3298705" cy="388052"/>
          </a:xfrm>
        </p:spPr>
        <p:txBody>
          <a:bodyPr/>
          <a:lstStyle>
            <a:lvl1pPr>
              <a:buNone/>
              <a:defRPr sz="1361">
                <a:solidFill>
                  <a:schemeClr val="bg1"/>
                </a:solidFill>
              </a:defRPr>
            </a:lvl1pPr>
          </a:lstStyle>
          <a:p>
            <a:pPr lvl="0"/>
            <a:endParaRPr lang="pl-PL" dirty="0"/>
          </a:p>
        </p:txBody>
      </p:sp>
    </p:spTree>
    <p:extLst>
      <p:ext uri="{BB962C8B-B14F-4D97-AF65-F5344CB8AC3E}">
        <p14:creationId xmlns:p14="http://schemas.microsoft.com/office/powerpoint/2010/main" val="325229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Rectangle 4"/>
          <p:cNvSpPr>
            <a:spLocks noGrp="1" noChangeArrowheads="1"/>
          </p:cNvSpPr>
          <p:nvPr>
            <p:ph type="dt" sz="half" idx="10"/>
          </p:nvPr>
        </p:nvSpPr>
        <p:spPr>
          <a:xfrm>
            <a:off x="457472" y="6244626"/>
            <a:ext cx="2133962" cy="476589"/>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E3B3A190-29DA-4381-A902-9BAA3BAC1E6E}" type="datetime1">
              <a:rPr lang="pl-PL" sz="1361">
                <a:solidFill>
                  <a:srgbClr val="000000"/>
                </a:solidFill>
                <a:latin typeface="Arial" charset="0"/>
              </a:rPr>
              <a:pPr fontAlgn="base">
                <a:spcBef>
                  <a:spcPct val="0"/>
                </a:spcBef>
                <a:spcAft>
                  <a:spcPct val="0"/>
                </a:spcAft>
                <a:defRPr/>
              </a:pPr>
              <a:t>15.11.2021</a:t>
            </a:fld>
            <a:endParaRPr lang="pl-PL" sz="1361" dirty="0">
              <a:solidFill>
                <a:srgbClr val="000000"/>
              </a:solidFill>
              <a:latin typeface="Arial" charset="0"/>
            </a:endParaRPr>
          </a:p>
        </p:txBody>
      </p:sp>
      <p:sp>
        <p:nvSpPr>
          <p:cNvPr id="5" name="Rectangle 5"/>
          <p:cNvSpPr>
            <a:spLocks noGrp="1" noChangeArrowheads="1"/>
          </p:cNvSpPr>
          <p:nvPr>
            <p:ph type="ftr" sz="quarter" idx="11"/>
          </p:nvPr>
        </p:nvSpPr>
        <p:spPr>
          <a:xfrm>
            <a:off x="3123568" y="6244626"/>
            <a:ext cx="2896867" cy="476589"/>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pl-PL" sz="1361" dirty="0">
              <a:solidFill>
                <a:srgbClr val="000000"/>
              </a:solidFill>
              <a:latin typeface="Arial" charset="0"/>
            </a:endParaRPr>
          </a:p>
        </p:txBody>
      </p:sp>
      <p:sp>
        <p:nvSpPr>
          <p:cNvPr id="6" name="Rectangle 6"/>
          <p:cNvSpPr>
            <a:spLocks noGrp="1" noChangeArrowheads="1"/>
          </p:cNvSpPr>
          <p:nvPr>
            <p:ph type="sldNum" sz="quarter" idx="12"/>
          </p:nvPr>
        </p:nvSpPr>
        <p:spPr/>
        <p:txBody>
          <a:bodyPr/>
          <a:lstStyle>
            <a:lvl1pPr>
              <a:defRPr>
                <a:solidFill>
                  <a:srgbClr val="B0AAA3"/>
                </a:solidFill>
                <a:ea typeface="Tahoma" pitchFamily="34" charset="0"/>
                <a:cs typeface="Tahoma" pitchFamily="34" charset="0"/>
              </a:defRPr>
            </a:lvl1pPr>
          </a:lstStyle>
          <a:p>
            <a:pPr>
              <a:defRPr/>
            </a:pPr>
            <a:fld id="{97618FAE-78FE-426D-8F9F-07B49C7E905F}" type="slidenum">
              <a:rPr lang="pl-PL"/>
              <a:pPr>
                <a:defRPr/>
              </a:pPr>
              <a:t>‹#›</a:t>
            </a:fld>
            <a:endParaRPr lang="pl-PL" dirty="0"/>
          </a:p>
        </p:txBody>
      </p:sp>
    </p:spTree>
    <p:extLst>
      <p:ext uri="{BB962C8B-B14F-4D97-AF65-F5344CB8AC3E}">
        <p14:creationId xmlns:p14="http://schemas.microsoft.com/office/powerpoint/2010/main" val="2211687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944" y="275013"/>
            <a:ext cx="2056586" cy="5851545"/>
          </a:xfrm>
        </p:spPr>
        <p:txBody>
          <a:bodyPr vert="eaVert"/>
          <a:lstStyle/>
          <a:p>
            <a:r>
              <a:rPr lang="pl-PL" dirty="0" smtClean="0"/>
              <a:t>Kliknij, aby edytować styl</a:t>
            </a:r>
            <a:endParaRPr lang="pl-PL" dirty="0"/>
          </a:p>
        </p:txBody>
      </p:sp>
      <p:sp>
        <p:nvSpPr>
          <p:cNvPr id="3" name="Symbol zastępczy tytułu pionowego 2"/>
          <p:cNvSpPr>
            <a:spLocks noGrp="1"/>
          </p:cNvSpPr>
          <p:nvPr>
            <p:ph type="body" orient="vert" idx="1"/>
          </p:nvPr>
        </p:nvSpPr>
        <p:spPr>
          <a:xfrm>
            <a:off x="457471" y="275013"/>
            <a:ext cx="6042153" cy="585154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xfrm>
            <a:off x="457472" y="6244626"/>
            <a:ext cx="2133962" cy="476589"/>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1951B91D-47CF-4BCA-B473-EE14D65A61FF}" type="datetime1">
              <a:rPr lang="pl-PL" sz="1361">
                <a:solidFill>
                  <a:srgbClr val="000000"/>
                </a:solidFill>
                <a:latin typeface="Arial" charset="0"/>
              </a:rPr>
              <a:pPr fontAlgn="base">
                <a:spcBef>
                  <a:spcPct val="0"/>
                </a:spcBef>
                <a:spcAft>
                  <a:spcPct val="0"/>
                </a:spcAft>
                <a:defRPr/>
              </a:pPr>
              <a:t>15.11.2021</a:t>
            </a:fld>
            <a:endParaRPr lang="pl-PL" sz="1361" dirty="0">
              <a:solidFill>
                <a:srgbClr val="000000"/>
              </a:solidFill>
              <a:latin typeface="Arial" charset="0"/>
            </a:endParaRPr>
          </a:p>
        </p:txBody>
      </p:sp>
      <p:sp>
        <p:nvSpPr>
          <p:cNvPr id="5" name="Rectangle 5"/>
          <p:cNvSpPr>
            <a:spLocks noGrp="1" noChangeArrowheads="1"/>
          </p:cNvSpPr>
          <p:nvPr>
            <p:ph type="ftr" sz="quarter" idx="11"/>
          </p:nvPr>
        </p:nvSpPr>
        <p:spPr>
          <a:xfrm>
            <a:off x="3123568" y="6244626"/>
            <a:ext cx="2896867" cy="476589"/>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pl-PL" sz="1361" dirty="0">
              <a:solidFill>
                <a:srgbClr val="000000"/>
              </a:solidFill>
              <a:latin typeface="Arial" charset="0"/>
            </a:endParaRPr>
          </a:p>
        </p:txBody>
      </p:sp>
      <p:sp>
        <p:nvSpPr>
          <p:cNvPr id="6" name="Rectangle 6"/>
          <p:cNvSpPr>
            <a:spLocks noGrp="1" noChangeArrowheads="1"/>
          </p:cNvSpPr>
          <p:nvPr>
            <p:ph type="sldNum" sz="quarter" idx="12"/>
          </p:nvPr>
        </p:nvSpPr>
        <p:spPr/>
        <p:txBody>
          <a:bodyPr/>
          <a:lstStyle>
            <a:lvl1pPr>
              <a:defRPr>
                <a:solidFill>
                  <a:srgbClr val="B0AAA3"/>
                </a:solidFill>
                <a:ea typeface="Tahoma" pitchFamily="34" charset="0"/>
                <a:cs typeface="Tahoma" pitchFamily="34" charset="0"/>
              </a:defRPr>
            </a:lvl1pPr>
          </a:lstStyle>
          <a:p>
            <a:pPr>
              <a:defRPr/>
            </a:pPr>
            <a:fld id="{24CF526D-917C-41B4-8855-983A3ECBEA6D}" type="slidenum">
              <a:rPr lang="pl-PL"/>
              <a:pPr>
                <a:defRPr/>
              </a:pPr>
              <a:t>‹#›</a:t>
            </a:fld>
            <a:endParaRPr lang="pl-PL" dirty="0"/>
          </a:p>
        </p:txBody>
      </p:sp>
    </p:spTree>
    <p:extLst>
      <p:ext uri="{BB962C8B-B14F-4D97-AF65-F5344CB8AC3E}">
        <p14:creationId xmlns:p14="http://schemas.microsoft.com/office/powerpoint/2010/main" val="145993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ytuł, tekst i zawartość">
    <p:spTree>
      <p:nvGrpSpPr>
        <p:cNvPr id="1" name=""/>
        <p:cNvGrpSpPr/>
        <p:nvPr/>
      </p:nvGrpSpPr>
      <p:grpSpPr>
        <a:xfrm>
          <a:off x="0" y="0"/>
          <a:ext cx="0" cy="0"/>
          <a:chOff x="0" y="0"/>
          <a:chExt cx="0" cy="0"/>
        </a:xfrm>
      </p:grpSpPr>
      <p:sp>
        <p:nvSpPr>
          <p:cNvPr id="3" name="Symbol zastępczy tekstu 2"/>
          <p:cNvSpPr>
            <a:spLocks noGrp="1"/>
          </p:cNvSpPr>
          <p:nvPr>
            <p:ph type="body" sz="half" idx="1"/>
          </p:nvPr>
        </p:nvSpPr>
        <p:spPr>
          <a:xfrm>
            <a:off x="457472" y="1599673"/>
            <a:ext cx="4049369" cy="4526884"/>
          </a:xfrm>
        </p:spPr>
        <p:txBody>
          <a:bodyPr/>
          <a:lstStyle>
            <a:lvl1pPr>
              <a:defRPr sz="1496"/>
            </a:lvl1pPr>
            <a:lvl2pPr>
              <a:defRPr sz="1496"/>
            </a:lvl2pPr>
            <a:lvl3pPr>
              <a:defRPr sz="1496"/>
            </a:lvl3pPr>
            <a:lvl4pPr>
              <a:defRPr sz="1496"/>
            </a:lvl4pPr>
            <a:lvl5pPr>
              <a:defRPr sz="1496"/>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zawartości 3"/>
          <p:cNvSpPr>
            <a:spLocks noGrp="1"/>
          </p:cNvSpPr>
          <p:nvPr>
            <p:ph sz="half" idx="2"/>
          </p:nvPr>
        </p:nvSpPr>
        <p:spPr>
          <a:xfrm>
            <a:off x="4637159" y="1599673"/>
            <a:ext cx="4049370" cy="4526884"/>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10" name="Tytuł 1"/>
          <p:cNvSpPr>
            <a:spLocks noGrp="1"/>
          </p:cNvSpPr>
          <p:nvPr>
            <p:ph type="title"/>
          </p:nvPr>
        </p:nvSpPr>
        <p:spPr>
          <a:xfrm>
            <a:off x="852713" y="293866"/>
            <a:ext cx="7178793" cy="783641"/>
          </a:xfrm>
        </p:spPr>
        <p:txBody>
          <a:bodyPr/>
          <a:lstStyle/>
          <a:p>
            <a:r>
              <a:rPr lang="pl-PL" smtClean="0"/>
              <a:t>Kliknij, aby edytować styl</a:t>
            </a:r>
            <a:endParaRPr lang="pl-PL"/>
          </a:p>
        </p:txBody>
      </p:sp>
      <p:sp>
        <p:nvSpPr>
          <p:cNvPr id="5" name="Rectangle 4"/>
          <p:cNvSpPr>
            <a:spLocks noGrp="1" noChangeArrowheads="1"/>
          </p:cNvSpPr>
          <p:nvPr>
            <p:ph type="dt" sz="half" idx="10"/>
          </p:nvPr>
        </p:nvSpPr>
        <p:spPr>
          <a:xfrm>
            <a:off x="457472" y="6244626"/>
            <a:ext cx="2133962" cy="476589"/>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3927C23B-209E-4644-9EFE-92A7AB493BC7}" type="datetime1">
              <a:rPr lang="pl-PL" sz="1361">
                <a:solidFill>
                  <a:srgbClr val="000000"/>
                </a:solidFill>
                <a:latin typeface="Arial" charset="0"/>
              </a:rPr>
              <a:pPr fontAlgn="base">
                <a:spcBef>
                  <a:spcPct val="0"/>
                </a:spcBef>
                <a:spcAft>
                  <a:spcPct val="0"/>
                </a:spcAft>
                <a:defRPr/>
              </a:pPr>
              <a:t>15.11.2021</a:t>
            </a:fld>
            <a:endParaRPr lang="pl-PL" sz="1361" dirty="0">
              <a:solidFill>
                <a:srgbClr val="000000"/>
              </a:solidFill>
              <a:latin typeface="Arial" charset="0"/>
            </a:endParaRPr>
          </a:p>
        </p:txBody>
      </p:sp>
      <p:sp>
        <p:nvSpPr>
          <p:cNvPr id="6" name="Rectangle 5"/>
          <p:cNvSpPr>
            <a:spLocks noGrp="1" noChangeArrowheads="1"/>
          </p:cNvSpPr>
          <p:nvPr>
            <p:ph type="ftr" sz="quarter" idx="11"/>
          </p:nvPr>
        </p:nvSpPr>
        <p:spPr>
          <a:xfrm>
            <a:off x="3123568" y="6244626"/>
            <a:ext cx="2896867" cy="476589"/>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pl-PL" sz="1361" dirty="0">
              <a:solidFill>
                <a:srgbClr val="000000"/>
              </a:solidFill>
              <a:latin typeface="Arial" charset="0"/>
            </a:endParaRPr>
          </a:p>
        </p:txBody>
      </p:sp>
      <p:sp>
        <p:nvSpPr>
          <p:cNvPr id="7" name="Rectangle 6"/>
          <p:cNvSpPr>
            <a:spLocks noGrp="1" noChangeArrowheads="1"/>
          </p:cNvSpPr>
          <p:nvPr>
            <p:ph type="sldNum" sz="quarter" idx="12"/>
          </p:nvPr>
        </p:nvSpPr>
        <p:spPr/>
        <p:txBody>
          <a:bodyPr/>
          <a:lstStyle>
            <a:lvl1pPr>
              <a:defRPr/>
            </a:lvl1pPr>
          </a:lstStyle>
          <a:p>
            <a:pPr>
              <a:defRPr/>
            </a:pPr>
            <a:fld id="{6D231425-340D-45C0-88D6-1030DFC976F6}" type="slidenum">
              <a:rPr lang="pl-PL">
                <a:solidFill>
                  <a:srgbClr val="808080"/>
                </a:solidFill>
              </a:rPr>
              <a:pPr>
                <a:defRPr/>
              </a:pPr>
              <a:t>‹#›</a:t>
            </a:fld>
            <a:endParaRPr lang="pl-PL" dirty="0">
              <a:solidFill>
                <a:srgbClr val="808080"/>
              </a:solidFill>
            </a:endParaRPr>
          </a:p>
        </p:txBody>
      </p:sp>
    </p:spTree>
    <p:extLst>
      <p:ext uri="{BB962C8B-B14F-4D97-AF65-F5344CB8AC3E}">
        <p14:creationId xmlns:p14="http://schemas.microsoft.com/office/powerpoint/2010/main" val="2125887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852499" y="293729"/>
            <a:ext cx="7178366" cy="783278"/>
          </a:xfrm>
        </p:spPr>
        <p:txBody>
          <a:bodyPr/>
          <a:lstStyle/>
          <a:p>
            <a:r>
              <a:rPr lang="pl-PL" smtClean="0"/>
              <a:t>Kliknij, aby edytować styl</a:t>
            </a:r>
            <a:endParaRPr lang="pl-PL"/>
          </a:p>
        </p:txBody>
      </p:sp>
      <p:sp>
        <p:nvSpPr>
          <p:cNvPr id="3" name="Symbol zastępczy zawartości 2"/>
          <p:cNvSpPr>
            <a:spLocks noGrp="1"/>
          </p:cNvSpPr>
          <p:nvPr>
            <p:ph idx="1"/>
          </p:nvPr>
        </p:nvSpPr>
        <p:spPr>
          <a:xfrm>
            <a:off x="847069" y="1290105"/>
            <a:ext cx="7350767" cy="476734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6"/>
          <p:cNvSpPr>
            <a:spLocks noGrp="1" noChangeArrowheads="1"/>
          </p:cNvSpPr>
          <p:nvPr>
            <p:ph type="sldNum" sz="quarter" idx="10"/>
          </p:nvPr>
        </p:nvSpPr>
        <p:spPr>
          <a:ln/>
        </p:spPr>
        <p:txBody>
          <a:bodyPr/>
          <a:lstStyle>
            <a:lvl1pPr>
              <a:defRPr/>
            </a:lvl1pPr>
          </a:lstStyle>
          <a:p>
            <a:pPr>
              <a:defRPr/>
            </a:pPr>
            <a:fld id="{74A10B2F-3D5F-4C01-85A5-375E0AF8296F}" type="slidenum">
              <a:rPr lang="pl-PL">
                <a:solidFill>
                  <a:srgbClr val="808080"/>
                </a:solidFill>
              </a:rPr>
              <a:pPr>
                <a:defRPr/>
              </a:pPr>
              <a:t>‹#›</a:t>
            </a:fld>
            <a:endParaRPr lang="pl-PL" dirty="0">
              <a:solidFill>
                <a:srgbClr val="808080"/>
              </a:solidFill>
            </a:endParaRPr>
          </a:p>
        </p:txBody>
      </p:sp>
    </p:spTree>
    <p:extLst>
      <p:ext uri="{BB962C8B-B14F-4D97-AF65-F5344CB8AC3E}">
        <p14:creationId xmlns:p14="http://schemas.microsoft.com/office/powerpoint/2010/main" val="3784850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852713" y="293866"/>
            <a:ext cx="7178793" cy="783641"/>
          </a:xfrm>
          <a:prstGeom prst="rect">
            <a:avLst/>
          </a:prstGeom>
          <a:noFill/>
          <a:ln w="9525">
            <a:noFill/>
            <a:miter lim="800000"/>
            <a:headEnd/>
            <a:tailEnd/>
          </a:ln>
        </p:spPr>
        <p:txBody>
          <a:bodyPr/>
          <a:lstStyle/>
          <a:p>
            <a:pPr lvl="0"/>
            <a:r>
              <a:rPr lang="pl-PL" dirty="0" smtClean="0"/>
              <a:t>Kliknij, aby edytować styl wzorca tytułu</a:t>
            </a:r>
          </a:p>
        </p:txBody>
      </p:sp>
      <p:sp>
        <p:nvSpPr>
          <p:cNvPr id="11" name="Symbol zastępczy tekstu 10"/>
          <p:cNvSpPr>
            <a:spLocks noGrp="1"/>
          </p:cNvSpPr>
          <p:nvPr>
            <p:ph type="body" sz="quarter" idx="13"/>
          </p:nvPr>
        </p:nvSpPr>
        <p:spPr>
          <a:xfrm>
            <a:off x="846556" y="1290104"/>
            <a:ext cx="7351183" cy="4767146"/>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Rectangle 6"/>
          <p:cNvSpPr>
            <a:spLocks noGrp="1" noChangeArrowheads="1"/>
          </p:cNvSpPr>
          <p:nvPr>
            <p:ph type="sldNum" sz="quarter" idx="14"/>
          </p:nvPr>
        </p:nvSpPr>
        <p:spPr>
          <a:ln/>
        </p:spPr>
        <p:txBody>
          <a:bodyPr/>
          <a:lstStyle>
            <a:lvl1pPr>
              <a:defRPr/>
            </a:lvl1pPr>
          </a:lstStyle>
          <a:p>
            <a:pPr>
              <a:defRPr/>
            </a:pPr>
            <a:fld id="{3413D269-1218-4E62-9598-E668F048AC02}" type="slidenum">
              <a:rPr lang="pl-PL">
                <a:solidFill>
                  <a:srgbClr val="808080"/>
                </a:solidFill>
              </a:rPr>
              <a:pPr>
                <a:defRPr/>
              </a:pPr>
              <a:t>‹#›</a:t>
            </a:fld>
            <a:endParaRPr lang="pl-PL" dirty="0">
              <a:solidFill>
                <a:srgbClr val="808080"/>
              </a:solidFill>
            </a:endParaRPr>
          </a:p>
        </p:txBody>
      </p:sp>
    </p:spTree>
    <p:extLst>
      <p:ext uri="{BB962C8B-B14F-4D97-AF65-F5344CB8AC3E}">
        <p14:creationId xmlns:p14="http://schemas.microsoft.com/office/powerpoint/2010/main" val="2768242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3512" y="2327508"/>
            <a:ext cx="7772943" cy="843748"/>
          </a:xfrm>
        </p:spPr>
        <p:txBody>
          <a:bodyPr anchor="t"/>
          <a:lstStyle>
            <a:lvl1pPr algn="l">
              <a:defRPr sz="2381" b="0" cap="none"/>
            </a:lvl1pPr>
          </a:lstStyle>
          <a:p>
            <a:r>
              <a:rPr lang="pl-PL" dirty="0" smtClean="0"/>
              <a:t>Kliknij, aby edytować styl</a:t>
            </a:r>
            <a:endParaRPr lang="pl-PL" dirty="0"/>
          </a:p>
        </p:txBody>
      </p:sp>
      <p:sp>
        <p:nvSpPr>
          <p:cNvPr id="3" name="Symbol zastępczy tekstu 2"/>
          <p:cNvSpPr>
            <a:spLocks noGrp="1"/>
          </p:cNvSpPr>
          <p:nvPr>
            <p:ph type="body" idx="1"/>
          </p:nvPr>
        </p:nvSpPr>
        <p:spPr>
          <a:xfrm>
            <a:off x="722181" y="3299413"/>
            <a:ext cx="7772943" cy="583142"/>
          </a:xfrm>
        </p:spPr>
        <p:txBody>
          <a:bodyPr anchor="b"/>
          <a:lstStyle>
            <a:lvl1pPr marL="0" indent="0">
              <a:buNone/>
              <a:defRPr sz="1633"/>
            </a:lvl1pPr>
            <a:lvl2pPr marL="311010" indent="0">
              <a:buNone/>
              <a:defRPr sz="1225"/>
            </a:lvl2pPr>
            <a:lvl3pPr marL="622021" indent="0">
              <a:buNone/>
              <a:defRPr sz="1088"/>
            </a:lvl3pPr>
            <a:lvl4pPr marL="933031" indent="0">
              <a:buNone/>
              <a:defRPr sz="953"/>
            </a:lvl4pPr>
            <a:lvl5pPr marL="1244042" indent="0">
              <a:buNone/>
              <a:defRPr sz="953"/>
            </a:lvl5pPr>
            <a:lvl6pPr marL="1555052" indent="0">
              <a:buNone/>
              <a:defRPr sz="953"/>
            </a:lvl6pPr>
            <a:lvl7pPr marL="1866062" indent="0">
              <a:buNone/>
              <a:defRPr sz="953"/>
            </a:lvl7pPr>
            <a:lvl8pPr marL="2177072" indent="0">
              <a:buNone/>
              <a:defRPr sz="953"/>
            </a:lvl8pPr>
            <a:lvl9pPr marL="2488082" indent="0">
              <a:buNone/>
              <a:defRPr sz="953"/>
            </a:lvl9pPr>
          </a:lstStyle>
          <a:p>
            <a:pPr lvl="0"/>
            <a:r>
              <a:rPr lang="pl-PL" dirty="0" smtClean="0"/>
              <a:t>Kliknij, aby edytować style wzorca tekstu</a:t>
            </a:r>
          </a:p>
        </p:txBody>
      </p:sp>
      <p:sp>
        <p:nvSpPr>
          <p:cNvPr id="4" name="Rectangle 4"/>
          <p:cNvSpPr>
            <a:spLocks noGrp="1" noChangeArrowheads="1"/>
          </p:cNvSpPr>
          <p:nvPr>
            <p:ph type="dt" sz="half" idx="10"/>
          </p:nvPr>
        </p:nvSpPr>
        <p:spPr>
          <a:xfrm>
            <a:off x="457472" y="6244626"/>
            <a:ext cx="2133962" cy="476589"/>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84674B6B-E79B-4EDB-8DB1-0B7B281DAE39}" type="datetime1">
              <a:rPr lang="pl-PL" sz="1361">
                <a:solidFill>
                  <a:srgbClr val="000000"/>
                </a:solidFill>
                <a:latin typeface="Arial" charset="0"/>
              </a:rPr>
              <a:pPr fontAlgn="base">
                <a:spcBef>
                  <a:spcPct val="0"/>
                </a:spcBef>
                <a:spcAft>
                  <a:spcPct val="0"/>
                </a:spcAft>
                <a:defRPr/>
              </a:pPr>
              <a:t>15.11.2021</a:t>
            </a:fld>
            <a:endParaRPr lang="pl-PL" sz="1361" dirty="0">
              <a:solidFill>
                <a:srgbClr val="000000"/>
              </a:solidFill>
              <a:latin typeface="Arial" charset="0"/>
            </a:endParaRPr>
          </a:p>
        </p:txBody>
      </p:sp>
      <p:sp>
        <p:nvSpPr>
          <p:cNvPr id="5" name="Rectangle 5"/>
          <p:cNvSpPr>
            <a:spLocks noGrp="1" noChangeArrowheads="1"/>
          </p:cNvSpPr>
          <p:nvPr>
            <p:ph type="ftr" sz="quarter" idx="11"/>
          </p:nvPr>
        </p:nvSpPr>
        <p:spPr>
          <a:xfrm>
            <a:off x="3123568" y="6244626"/>
            <a:ext cx="2896867" cy="476589"/>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pl-PL" sz="1361" dirty="0">
              <a:solidFill>
                <a:srgbClr val="000000"/>
              </a:solidFill>
              <a:latin typeface="Arial" charset="0"/>
            </a:endParaRPr>
          </a:p>
        </p:txBody>
      </p:sp>
      <p:sp>
        <p:nvSpPr>
          <p:cNvPr id="6" name="Rectangle 6"/>
          <p:cNvSpPr>
            <a:spLocks noGrp="1" noChangeArrowheads="1"/>
          </p:cNvSpPr>
          <p:nvPr>
            <p:ph type="sldNum" sz="quarter" idx="12"/>
          </p:nvPr>
        </p:nvSpPr>
        <p:spPr/>
        <p:txBody>
          <a:bodyPr/>
          <a:lstStyle>
            <a:lvl1pPr>
              <a:defRPr/>
            </a:lvl1pPr>
          </a:lstStyle>
          <a:p>
            <a:pPr>
              <a:defRPr/>
            </a:pPr>
            <a:fld id="{518A0511-493C-4E98-9B54-830ADD3407FC}" type="slidenum">
              <a:rPr lang="pl-PL">
                <a:solidFill>
                  <a:srgbClr val="808080"/>
                </a:solidFill>
              </a:rPr>
              <a:pPr>
                <a:defRPr/>
              </a:pPr>
              <a:t>‹#›</a:t>
            </a:fld>
            <a:endParaRPr lang="pl-PL" dirty="0">
              <a:solidFill>
                <a:srgbClr val="808080"/>
              </a:solidFill>
            </a:endParaRPr>
          </a:p>
        </p:txBody>
      </p:sp>
    </p:spTree>
    <p:extLst>
      <p:ext uri="{BB962C8B-B14F-4D97-AF65-F5344CB8AC3E}">
        <p14:creationId xmlns:p14="http://schemas.microsoft.com/office/powerpoint/2010/main" val="308812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472" y="1599673"/>
            <a:ext cx="4049369" cy="4526884"/>
          </a:xfrm>
        </p:spPr>
        <p:txBody>
          <a:bodyPr/>
          <a:lstStyle>
            <a:lvl1pPr>
              <a:defRPr sz="1905"/>
            </a:lvl1pPr>
            <a:lvl2pPr>
              <a:defRPr sz="1633"/>
            </a:lvl2pPr>
            <a:lvl3pPr>
              <a:defRPr sz="1361"/>
            </a:lvl3pPr>
            <a:lvl4pPr>
              <a:defRPr sz="1225"/>
            </a:lvl4pPr>
            <a:lvl5pPr>
              <a:defRPr sz="1225"/>
            </a:lvl5pPr>
            <a:lvl6pPr>
              <a:defRPr sz="1225"/>
            </a:lvl6pPr>
            <a:lvl7pPr>
              <a:defRPr sz="1225"/>
            </a:lvl7pPr>
            <a:lvl8pPr>
              <a:defRPr sz="1225"/>
            </a:lvl8pPr>
            <a:lvl9pPr>
              <a:defRPr sz="1225"/>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7159" y="1599673"/>
            <a:ext cx="4049370" cy="4526884"/>
          </a:xfrm>
        </p:spPr>
        <p:txBody>
          <a:bodyPr/>
          <a:lstStyle>
            <a:lvl1pPr>
              <a:defRPr sz="1905"/>
            </a:lvl1pPr>
            <a:lvl2pPr>
              <a:defRPr sz="1633"/>
            </a:lvl2pPr>
            <a:lvl3pPr>
              <a:defRPr sz="1361"/>
            </a:lvl3pPr>
            <a:lvl4pPr>
              <a:defRPr sz="1225"/>
            </a:lvl4pPr>
            <a:lvl5pPr>
              <a:defRPr sz="1225"/>
            </a:lvl5pPr>
            <a:lvl6pPr>
              <a:defRPr sz="1225"/>
            </a:lvl6pPr>
            <a:lvl7pPr>
              <a:defRPr sz="1225"/>
            </a:lvl7pPr>
            <a:lvl8pPr>
              <a:defRPr sz="1225"/>
            </a:lvl8pPr>
            <a:lvl9pPr>
              <a:defRPr sz="1225"/>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xfrm>
            <a:off x="457472" y="6244626"/>
            <a:ext cx="2133962" cy="476589"/>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A62AF9C4-F61F-4E55-AFA2-2996F1D96DF3}" type="datetime1">
              <a:rPr lang="pl-PL" sz="1361">
                <a:solidFill>
                  <a:srgbClr val="000000"/>
                </a:solidFill>
                <a:latin typeface="Arial" charset="0"/>
              </a:rPr>
              <a:pPr fontAlgn="base">
                <a:spcBef>
                  <a:spcPct val="0"/>
                </a:spcBef>
                <a:spcAft>
                  <a:spcPct val="0"/>
                </a:spcAft>
                <a:defRPr/>
              </a:pPr>
              <a:t>15.11.2021</a:t>
            </a:fld>
            <a:endParaRPr lang="pl-PL" sz="1361" dirty="0">
              <a:solidFill>
                <a:srgbClr val="000000"/>
              </a:solidFill>
              <a:latin typeface="Arial" charset="0"/>
            </a:endParaRPr>
          </a:p>
        </p:txBody>
      </p:sp>
      <p:sp>
        <p:nvSpPr>
          <p:cNvPr id="6" name="Rectangle 5"/>
          <p:cNvSpPr>
            <a:spLocks noGrp="1" noChangeArrowheads="1"/>
          </p:cNvSpPr>
          <p:nvPr>
            <p:ph type="ftr" sz="quarter" idx="11"/>
          </p:nvPr>
        </p:nvSpPr>
        <p:spPr>
          <a:xfrm>
            <a:off x="3123568" y="6244626"/>
            <a:ext cx="2896867" cy="476589"/>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pl-PL" sz="1361" dirty="0">
              <a:solidFill>
                <a:srgbClr val="000000"/>
              </a:solidFill>
              <a:latin typeface="Arial" charset="0"/>
            </a:endParaRPr>
          </a:p>
        </p:txBody>
      </p:sp>
      <p:sp>
        <p:nvSpPr>
          <p:cNvPr id="7" name="Rectangle 6"/>
          <p:cNvSpPr>
            <a:spLocks noGrp="1" noChangeArrowheads="1"/>
          </p:cNvSpPr>
          <p:nvPr>
            <p:ph type="sldNum" sz="quarter" idx="12"/>
          </p:nvPr>
        </p:nvSpPr>
        <p:spPr/>
        <p:txBody>
          <a:bodyPr/>
          <a:lstStyle>
            <a:lvl1pPr>
              <a:defRPr>
                <a:solidFill>
                  <a:schemeClr val="tx1"/>
                </a:solidFill>
              </a:defRPr>
            </a:lvl1pPr>
          </a:lstStyle>
          <a:p>
            <a:pPr>
              <a:defRPr/>
            </a:pPr>
            <a:fld id="{D4B09852-F236-4489-9BC8-EBEC9E551B32}"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85983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473" y="1534880"/>
            <a:ext cx="4039867" cy="639293"/>
          </a:xfrm>
        </p:spPr>
        <p:txBody>
          <a:bodyPr anchor="b"/>
          <a:lstStyle>
            <a:lvl1pPr marL="0" indent="0">
              <a:buNone/>
              <a:defRPr sz="1633" b="0"/>
            </a:lvl1pPr>
            <a:lvl2pPr marL="311010" indent="0">
              <a:buNone/>
              <a:defRPr sz="1361" b="1"/>
            </a:lvl2pPr>
            <a:lvl3pPr marL="622021" indent="0">
              <a:buNone/>
              <a:defRPr sz="1225" b="1"/>
            </a:lvl3pPr>
            <a:lvl4pPr marL="933031" indent="0">
              <a:buNone/>
              <a:defRPr sz="1088" b="1"/>
            </a:lvl4pPr>
            <a:lvl5pPr marL="1244042" indent="0">
              <a:buNone/>
              <a:defRPr sz="1088" b="1"/>
            </a:lvl5pPr>
            <a:lvl6pPr marL="1555052" indent="0">
              <a:buNone/>
              <a:defRPr sz="1088" b="1"/>
            </a:lvl6pPr>
            <a:lvl7pPr marL="1866062" indent="0">
              <a:buNone/>
              <a:defRPr sz="1088" b="1"/>
            </a:lvl7pPr>
            <a:lvl8pPr marL="2177072" indent="0">
              <a:buNone/>
              <a:defRPr sz="1088" b="1"/>
            </a:lvl8pPr>
            <a:lvl9pPr marL="2488082" indent="0">
              <a:buNone/>
              <a:defRPr sz="1088" b="1"/>
            </a:lvl9pPr>
          </a:lstStyle>
          <a:p>
            <a:pPr lvl="0"/>
            <a:r>
              <a:rPr lang="pl-PL" dirty="0" smtClean="0"/>
              <a:t>Kliknij, aby edytować style wzorca tekstu</a:t>
            </a:r>
          </a:p>
        </p:txBody>
      </p:sp>
      <p:sp>
        <p:nvSpPr>
          <p:cNvPr id="4" name="Symbol zastępczy zawartości 3"/>
          <p:cNvSpPr>
            <a:spLocks noGrp="1"/>
          </p:cNvSpPr>
          <p:nvPr>
            <p:ph sz="half" idx="2"/>
          </p:nvPr>
        </p:nvSpPr>
        <p:spPr>
          <a:xfrm>
            <a:off x="457473" y="2174173"/>
            <a:ext cx="4039867" cy="3952385"/>
          </a:xfrm>
        </p:spPr>
        <p:txBody>
          <a:bodyPr/>
          <a:lstStyle>
            <a:lvl1pPr>
              <a:defRPr sz="1633"/>
            </a:lvl1pPr>
            <a:lvl2pPr>
              <a:defRPr sz="1361"/>
            </a:lvl2pPr>
            <a:lvl3pPr>
              <a:defRPr sz="1225"/>
            </a:lvl3pPr>
            <a:lvl4pPr>
              <a:defRPr sz="1088"/>
            </a:lvl4pPr>
            <a:lvl5pPr>
              <a:defRPr sz="1088"/>
            </a:lvl5pPr>
            <a:lvl6pPr>
              <a:defRPr sz="1088"/>
            </a:lvl6pPr>
            <a:lvl7pPr>
              <a:defRPr sz="1088"/>
            </a:lvl7pPr>
            <a:lvl8pPr>
              <a:defRPr sz="1088"/>
            </a:lvl8pPr>
            <a:lvl9pPr>
              <a:defRPr sz="1088"/>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304" y="1534880"/>
            <a:ext cx="4041225" cy="639293"/>
          </a:xfrm>
        </p:spPr>
        <p:txBody>
          <a:bodyPr anchor="b"/>
          <a:lstStyle>
            <a:lvl1pPr marL="0" indent="0">
              <a:buNone/>
              <a:defRPr sz="1633" b="0"/>
            </a:lvl1pPr>
            <a:lvl2pPr marL="311010" indent="0">
              <a:buNone/>
              <a:defRPr sz="1361" b="1"/>
            </a:lvl2pPr>
            <a:lvl3pPr marL="622021" indent="0">
              <a:buNone/>
              <a:defRPr sz="1225" b="1"/>
            </a:lvl3pPr>
            <a:lvl4pPr marL="933031" indent="0">
              <a:buNone/>
              <a:defRPr sz="1088" b="1"/>
            </a:lvl4pPr>
            <a:lvl5pPr marL="1244042" indent="0">
              <a:buNone/>
              <a:defRPr sz="1088" b="1"/>
            </a:lvl5pPr>
            <a:lvl6pPr marL="1555052" indent="0">
              <a:buNone/>
              <a:defRPr sz="1088" b="1"/>
            </a:lvl6pPr>
            <a:lvl7pPr marL="1866062" indent="0">
              <a:buNone/>
              <a:defRPr sz="1088" b="1"/>
            </a:lvl7pPr>
            <a:lvl8pPr marL="2177072" indent="0">
              <a:buNone/>
              <a:defRPr sz="1088" b="1"/>
            </a:lvl8pPr>
            <a:lvl9pPr marL="2488082" indent="0">
              <a:buNone/>
              <a:defRPr sz="1088" b="1"/>
            </a:lvl9pPr>
          </a:lstStyle>
          <a:p>
            <a:pPr lvl="0"/>
            <a:r>
              <a:rPr lang="pl-PL" dirty="0" smtClean="0"/>
              <a:t>Kliknij, aby edytować style wzorca tekstu</a:t>
            </a:r>
          </a:p>
        </p:txBody>
      </p:sp>
      <p:sp>
        <p:nvSpPr>
          <p:cNvPr id="6" name="Symbol zastępczy zawartości 5"/>
          <p:cNvSpPr>
            <a:spLocks noGrp="1"/>
          </p:cNvSpPr>
          <p:nvPr>
            <p:ph sz="quarter" idx="4"/>
          </p:nvPr>
        </p:nvSpPr>
        <p:spPr>
          <a:xfrm>
            <a:off x="4645304" y="2174173"/>
            <a:ext cx="4041225" cy="3952385"/>
          </a:xfrm>
        </p:spPr>
        <p:txBody>
          <a:bodyPr/>
          <a:lstStyle>
            <a:lvl1pPr>
              <a:defRPr sz="1633"/>
            </a:lvl1pPr>
            <a:lvl2pPr>
              <a:defRPr sz="1361"/>
            </a:lvl2pPr>
            <a:lvl3pPr>
              <a:defRPr sz="1225"/>
            </a:lvl3pPr>
            <a:lvl4pPr>
              <a:defRPr sz="1088"/>
            </a:lvl4pPr>
            <a:lvl5pPr>
              <a:defRPr sz="1088"/>
            </a:lvl5pPr>
            <a:lvl6pPr>
              <a:defRPr sz="1088"/>
            </a:lvl6pPr>
            <a:lvl7pPr>
              <a:defRPr sz="1088"/>
            </a:lvl7pPr>
            <a:lvl8pPr>
              <a:defRPr sz="1088"/>
            </a:lvl8pPr>
            <a:lvl9pPr>
              <a:defRPr sz="1088"/>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xfrm>
            <a:off x="457472" y="6244626"/>
            <a:ext cx="2133962" cy="476589"/>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E768E1CC-DCCF-4D02-871C-AD89B9CACAAC}" type="datetime1">
              <a:rPr lang="pl-PL" sz="1361">
                <a:solidFill>
                  <a:srgbClr val="000000"/>
                </a:solidFill>
                <a:latin typeface="Arial" charset="0"/>
              </a:rPr>
              <a:pPr fontAlgn="base">
                <a:spcBef>
                  <a:spcPct val="0"/>
                </a:spcBef>
                <a:spcAft>
                  <a:spcPct val="0"/>
                </a:spcAft>
                <a:defRPr/>
              </a:pPr>
              <a:t>15.11.2021</a:t>
            </a:fld>
            <a:endParaRPr lang="pl-PL" sz="1361" dirty="0">
              <a:solidFill>
                <a:srgbClr val="000000"/>
              </a:solidFill>
              <a:latin typeface="Arial" charset="0"/>
            </a:endParaRPr>
          </a:p>
        </p:txBody>
      </p:sp>
      <p:sp>
        <p:nvSpPr>
          <p:cNvPr id="8" name="Rectangle 5"/>
          <p:cNvSpPr>
            <a:spLocks noGrp="1" noChangeArrowheads="1"/>
          </p:cNvSpPr>
          <p:nvPr>
            <p:ph type="ftr" sz="quarter" idx="11"/>
          </p:nvPr>
        </p:nvSpPr>
        <p:spPr>
          <a:xfrm>
            <a:off x="3123568" y="6244626"/>
            <a:ext cx="2896867" cy="476589"/>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pl-PL" sz="1361" dirty="0">
              <a:solidFill>
                <a:srgbClr val="000000"/>
              </a:solidFill>
              <a:latin typeface="Arial" charset="0"/>
            </a:endParaRPr>
          </a:p>
        </p:txBody>
      </p:sp>
      <p:sp>
        <p:nvSpPr>
          <p:cNvPr id="9" name="Rectangle 6"/>
          <p:cNvSpPr>
            <a:spLocks noGrp="1" noChangeArrowheads="1"/>
          </p:cNvSpPr>
          <p:nvPr>
            <p:ph type="sldNum" sz="quarter" idx="12"/>
          </p:nvPr>
        </p:nvSpPr>
        <p:spPr/>
        <p:txBody>
          <a:bodyPr/>
          <a:lstStyle>
            <a:lvl1pPr>
              <a:defRPr/>
            </a:lvl1pPr>
          </a:lstStyle>
          <a:p>
            <a:pPr>
              <a:defRPr/>
            </a:pPr>
            <a:fld id="{D3FF705F-9331-4C9C-87A9-A7DB43347FCD}" type="slidenum">
              <a:rPr lang="pl-PL">
                <a:solidFill>
                  <a:srgbClr val="808080"/>
                </a:solidFill>
              </a:rPr>
              <a:pPr>
                <a:defRPr/>
              </a:pPr>
              <a:t>‹#›</a:t>
            </a:fld>
            <a:endParaRPr lang="pl-PL" dirty="0">
              <a:solidFill>
                <a:srgbClr val="808080"/>
              </a:solidFill>
            </a:endParaRPr>
          </a:p>
        </p:txBody>
      </p:sp>
    </p:spTree>
    <p:extLst>
      <p:ext uri="{BB962C8B-B14F-4D97-AF65-F5344CB8AC3E}">
        <p14:creationId xmlns:p14="http://schemas.microsoft.com/office/powerpoint/2010/main" val="357286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xfrm>
            <a:off x="457472" y="6244626"/>
            <a:ext cx="2133962" cy="476589"/>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D77EDBF8-9DE3-49AB-AF2F-B85511140E06}" type="datetime1">
              <a:rPr lang="pl-PL" sz="1361">
                <a:solidFill>
                  <a:srgbClr val="000000"/>
                </a:solidFill>
                <a:latin typeface="Arial" charset="0"/>
              </a:rPr>
              <a:pPr fontAlgn="base">
                <a:spcBef>
                  <a:spcPct val="0"/>
                </a:spcBef>
                <a:spcAft>
                  <a:spcPct val="0"/>
                </a:spcAft>
                <a:defRPr/>
              </a:pPr>
              <a:t>15.11.2021</a:t>
            </a:fld>
            <a:endParaRPr lang="pl-PL" sz="1361" dirty="0">
              <a:solidFill>
                <a:srgbClr val="000000"/>
              </a:solidFill>
              <a:latin typeface="Arial" charset="0"/>
            </a:endParaRPr>
          </a:p>
        </p:txBody>
      </p:sp>
      <p:sp>
        <p:nvSpPr>
          <p:cNvPr id="4" name="Rectangle 5"/>
          <p:cNvSpPr>
            <a:spLocks noGrp="1" noChangeArrowheads="1"/>
          </p:cNvSpPr>
          <p:nvPr>
            <p:ph type="ftr" sz="quarter" idx="11"/>
          </p:nvPr>
        </p:nvSpPr>
        <p:spPr>
          <a:xfrm>
            <a:off x="3123568" y="6244626"/>
            <a:ext cx="2896867" cy="476589"/>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pl-PL" sz="1361" dirty="0">
              <a:solidFill>
                <a:srgbClr val="000000"/>
              </a:solidFill>
              <a:latin typeface="Arial" charset="0"/>
            </a:endParaRPr>
          </a:p>
        </p:txBody>
      </p:sp>
      <p:sp>
        <p:nvSpPr>
          <p:cNvPr id="5" name="Rectangle 6"/>
          <p:cNvSpPr>
            <a:spLocks noGrp="1" noChangeArrowheads="1"/>
          </p:cNvSpPr>
          <p:nvPr>
            <p:ph type="sldNum" sz="quarter" idx="12"/>
          </p:nvPr>
        </p:nvSpPr>
        <p:spPr/>
        <p:txBody>
          <a:bodyPr/>
          <a:lstStyle>
            <a:lvl1pPr>
              <a:defRPr>
                <a:solidFill>
                  <a:srgbClr val="B0AAA3"/>
                </a:solidFill>
                <a:ea typeface="Tahoma" pitchFamily="34" charset="0"/>
                <a:cs typeface="Tahoma" pitchFamily="34" charset="0"/>
              </a:defRPr>
            </a:lvl1pPr>
          </a:lstStyle>
          <a:p>
            <a:pPr>
              <a:defRPr/>
            </a:pPr>
            <a:fld id="{18A70D3D-706A-48C8-8A7F-44E8F8069090}" type="slidenum">
              <a:rPr lang="pl-PL"/>
              <a:pPr>
                <a:defRPr/>
              </a:pPr>
              <a:t>‹#›</a:t>
            </a:fld>
            <a:endParaRPr lang="pl-PL" dirty="0"/>
          </a:p>
        </p:txBody>
      </p:sp>
    </p:spTree>
    <p:extLst>
      <p:ext uri="{BB962C8B-B14F-4D97-AF65-F5344CB8AC3E}">
        <p14:creationId xmlns:p14="http://schemas.microsoft.com/office/powerpoint/2010/main" val="23077553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472" y="6244626"/>
            <a:ext cx="2133962" cy="476589"/>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FFE01D0F-0040-4871-BDC1-749938AAAC87}" type="datetime1">
              <a:rPr lang="pl-PL" sz="1361">
                <a:solidFill>
                  <a:srgbClr val="000000"/>
                </a:solidFill>
                <a:latin typeface="Arial" charset="0"/>
              </a:rPr>
              <a:pPr fontAlgn="base">
                <a:spcBef>
                  <a:spcPct val="0"/>
                </a:spcBef>
                <a:spcAft>
                  <a:spcPct val="0"/>
                </a:spcAft>
                <a:defRPr/>
              </a:pPr>
              <a:t>15.11.2021</a:t>
            </a:fld>
            <a:endParaRPr lang="pl-PL" sz="1361" dirty="0">
              <a:solidFill>
                <a:srgbClr val="000000"/>
              </a:solidFill>
              <a:latin typeface="Arial" charset="0"/>
            </a:endParaRPr>
          </a:p>
        </p:txBody>
      </p:sp>
      <p:sp>
        <p:nvSpPr>
          <p:cNvPr id="3" name="Rectangle 5"/>
          <p:cNvSpPr>
            <a:spLocks noGrp="1" noChangeArrowheads="1"/>
          </p:cNvSpPr>
          <p:nvPr>
            <p:ph type="ftr" sz="quarter" idx="11"/>
          </p:nvPr>
        </p:nvSpPr>
        <p:spPr>
          <a:xfrm>
            <a:off x="3123568" y="6244626"/>
            <a:ext cx="2896867" cy="476589"/>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pl-PL" sz="1361" dirty="0">
              <a:solidFill>
                <a:srgbClr val="000000"/>
              </a:solidFill>
              <a:latin typeface="Arial" charset="0"/>
            </a:endParaRPr>
          </a:p>
        </p:txBody>
      </p:sp>
      <p:sp>
        <p:nvSpPr>
          <p:cNvPr id="4" name="Rectangle 6"/>
          <p:cNvSpPr>
            <a:spLocks noGrp="1" noChangeArrowheads="1"/>
          </p:cNvSpPr>
          <p:nvPr>
            <p:ph type="sldNum" sz="quarter" idx="12"/>
          </p:nvPr>
        </p:nvSpPr>
        <p:spPr/>
        <p:txBody>
          <a:bodyPr/>
          <a:lstStyle>
            <a:lvl1pPr>
              <a:defRPr>
                <a:solidFill>
                  <a:srgbClr val="B0AAA3"/>
                </a:solidFill>
                <a:ea typeface="Tahoma" pitchFamily="34" charset="0"/>
                <a:cs typeface="Tahoma" pitchFamily="34" charset="0"/>
              </a:defRPr>
            </a:lvl1pPr>
          </a:lstStyle>
          <a:p>
            <a:pPr>
              <a:defRPr/>
            </a:pPr>
            <a:fld id="{A77C3BDD-4920-48FC-BC88-9E1EE7DA1203}" type="slidenum">
              <a:rPr lang="pl-PL"/>
              <a:pPr>
                <a:defRPr/>
              </a:pPr>
              <a:t>‹#›</a:t>
            </a:fld>
            <a:endParaRPr lang="pl-PL" dirty="0"/>
          </a:p>
        </p:txBody>
      </p:sp>
    </p:spTree>
    <p:extLst>
      <p:ext uri="{BB962C8B-B14F-4D97-AF65-F5344CB8AC3E}">
        <p14:creationId xmlns:p14="http://schemas.microsoft.com/office/powerpoint/2010/main" val="640471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473" y="273572"/>
            <a:ext cx="3008180" cy="1161958"/>
          </a:xfrm>
        </p:spPr>
        <p:txBody>
          <a:bodyPr anchor="b"/>
          <a:lstStyle>
            <a:lvl1pPr algn="l">
              <a:defRPr sz="1361" b="0"/>
            </a:lvl1pPr>
          </a:lstStyle>
          <a:p>
            <a:r>
              <a:rPr lang="pl-PL" dirty="0" smtClean="0"/>
              <a:t>Kliknij, aby edytować styl</a:t>
            </a:r>
            <a:endParaRPr lang="pl-PL" dirty="0"/>
          </a:p>
        </p:txBody>
      </p:sp>
      <p:sp>
        <p:nvSpPr>
          <p:cNvPr id="3" name="Symbol zastępczy zawartości 2"/>
          <p:cNvSpPr>
            <a:spLocks noGrp="1"/>
          </p:cNvSpPr>
          <p:nvPr>
            <p:ph idx="1"/>
          </p:nvPr>
        </p:nvSpPr>
        <p:spPr>
          <a:xfrm>
            <a:off x="3575609" y="273571"/>
            <a:ext cx="5110921" cy="5852986"/>
          </a:xfrm>
        </p:spPr>
        <p:txBody>
          <a:bodyPr/>
          <a:lstStyle>
            <a:lvl1pPr>
              <a:defRPr sz="1496"/>
            </a:lvl1pPr>
            <a:lvl2pPr>
              <a:defRPr sz="1496"/>
            </a:lvl2pPr>
            <a:lvl3pPr>
              <a:defRPr sz="1496"/>
            </a:lvl3pPr>
            <a:lvl4pPr>
              <a:defRPr sz="1496"/>
            </a:lvl4pPr>
            <a:lvl5pPr>
              <a:defRPr sz="1496"/>
            </a:lvl5pPr>
            <a:lvl6pPr>
              <a:defRPr sz="1361"/>
            </a:lvl6pPr>
            <a:lvl7pPr>
              <a:defRPr sz="1361"/>
            </a:lvl7pPr>
            <a:lvl8pPr>
              <a:defRPr sz="1361"/>
            </a:lvl8pPr>
            <a:lvl9pPr>
              <a:defRPr sz="1361"/>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tekstu 3"/>
          <p:cNvSpPr>
            <a:spLocks noGrp="1"/>
          </p:cNvSpPr>
          <p:nvPr>
            <p:ph type="body" sz="half" idx="2"/>
          </p:nvPr>
        </p:nvSpPr>
        <p:spPr>
          <a:xfrm>
            <a:off x="457473" y="1435531"/>
            <a:ext cx="3008180" cy="4691027"/>
          </a:xfrm>
        </p:spPr>
        <p:txBody>
          <a:bodyPr/>
          <a:lstStyle>
            <a:lvl1pPr marL="0" indent="0">
              <a:buNone/>
              <a:defRPr sz="953"/>
            </a:lvl1pPr>
            <a:lvl2pPr marL="311010" indent="0">
              <a:buNone/>
              <a:defRPr sz="816"/>
            </a:lvl2pPr>
            <a:lvl3pPr marL="622021" indent="0">
              <a:buNone/>
              <a:defRPr sz="680"/>
            </a:lvl3pPr>
            <a:lvl4pPr marL="933031" indent="0">
              <a:buNone/>
              <a:defRPr sz="612"/>
            </a:lvl4pPr>
            <a:lvl5pPr marL="1244042" indent="0">
              <a:buNone/>
              <a:defRPr sz="612"/>
            </a:lvl5pPr>
            <a:lvl6pPr marL="1555052" indent="0">
              <a:buNone/>
              <a:defRPr sz="612"/>
            </a:lvl6pPr>
            <a:lvl7pPr marL="1866062" indent="0">
              <a:buNone/>
              <a:defRPr sz="612"/>
            </a:lvl7pPr>
            <a:lvl8pPr marL="2177072" indent="0">
              <a:buNone/>
              <a:defRPr sz="612"/>
            </a:lvl8pPr>
            <a:lvl9pPr marL="2488082" indent="0">
              <a:buNone/>
              <a:defRPr sz="612"/>
            </a:lvl9pPr>
          </a:lstStyle>
          <a:p>
            <a:pPr lvl="0"/>
            <a:r>
              <a:rPr lang="pl-PL" smtClean="0"/>
              <a:t>Kliknij, aby edytować style wzorca tekstu</a:t>
            </a:r>
          </a:p>
        </p:txBody>
      </p:sp>
      <p:sp>
        <p:nvSpPr>
          <p:cNvPr id="5" name="Rectangle 4"/>
          <p:cNvSpPr>
            <a:spLocks noGrp="1" noChangeArrowheads="1"/>
          </p:cNvSpPr>
          <p:nvPr>
            <p:ph type="dt" sz="half" idx="10"/>
          </p:nvPr>
        </p:nvSpPr>
        <p:spPr>
          <a:xfrm>
            <a:off x="457472" y="6244626"/>
            <a:ext cx="2133962" cy="476589"/>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10AF2A5B-E84F-4A9D-8AB0-A4861DEB5567}" type="datetime1">
              <a:rPr lang="pl-PL" sz="1361">
                <a:solidFill>
                  <a:srgbClr val="000000"/>
                </a:solidFill>
                <a:latin typeface="Arial" charset="0"/>
              </a:rPr>
              <a:pPr fontAlgn="base">
                <a:spcBef>
                  <a:spcPct val="0"/>
                </a:spcBef>
                <a:spcAft>
                  <a:spcPct val="0"/>
                </a:spcAft>
                <a:defRPr/>
              </a:pPr>
              <a:t>15.11.2021</a:t>
            </a:fld>
            <a:endParaRPr lang="pl-PL" sz="1361" dirty="0">
              <a:solidFill>
                <a:srgbClr val="000000"/>
              </a:solidFill>
              <a:latin typeface="Arial" charset="0"/>
            </a:endParaRPr>
          </a:p>
        </p:txBody>
      </p:sp>
      <p:sp>
        <p:nvSpPr>
          <p:cNvPr id="6" name="Rectangle 5"/>
          <p:cNvSpPr>
            <a:spLocks noGrp="1" noChangeArrowheads="1"/>
          </p:cNvSpPr>
          <p:nvPr>
            <p:ph type="ftr" sz="quarter" idx="11"/>
          </p:nvPr>
        </p:nvSpPr>
        <p:spPr>
          <a:xfrm>
            <a:off x="3123568" y="6244626"/>
            <a:ext cx="2896867" cy="476589"/>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pl-PL" sz="1361" dirty="0">
              <a:solidFill>
                <a:srgbClr val="000000"/>
              </a:solidFill>
              <a:latin typeface="Arial" charset="0"/>
            </a:endParaRPr>
          </a:p>
        </p:txBody>
      </p:sp>
      <p:sp>
        <p:nvSpPr>
          <p:cNvPr id="7" name="Rectangle 6"/>
          <p:cNvSpPr>
            <a:spLocks noGrp="1" noChangeArrowheads="1"/>
          </p:cNvSpPr>
          <p:nvPr>
            <p:ph type="sldNum" sz="quarter" idx="12"/>
          </p:nvPr>
        </p:nvSpPr>
        <p:spPr/>
        <p:txBody>
          <a:bodyPr/>
          <a:lstStyle>
            <a:lvl1pPr>
              <a:defRPr>
                <a:solidFill>
                  <a:srgbClr val="B0AAA3"/>
                </a:solidFill>
                <a:ea typeface="Tahoma" pitchFamily="34" charset="0"/>
                <a:cs typeface="Tahoma" pitchFamily="34" charset="0"/>
              </a:defRPr>
            </a:lvl1pPr>
          </a:lstStyle>
          <a:p>
            <a:pPr>
              <a:defRPr/>
            </a:pPr>
            <a:fld id="{D64A5BF5-641E-48D8-8DCA-A8B5641FE4AF}" type="slidenum">
              <a:rPr lang="pl-PL"/>
              <a:pPr>
                <a:defRPr/>
              </a:pPr>
              <a:t>‹#›</a:t>
            </a:fld>
            <a:endParaRPr lang="pl-PL" dirty="0"/>
          </a:p>
        </p:txBody>
      </p:sp>
    </p:spTree>
    <p:extLst>
      <p:ext uri="{BB962C8B-B14F-4D97-AF65-F5344CB8AC3E}">
        <p14:creationId xmlns:p14="http://schemas.microsoft.com/office/powerpoint/2010/main" val="1471657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1877" y="4800456"/>
            <a:ext cx="5486943" cy="567300"/>
          </a:xfrm>
        </p:spPr>
        <p:txBody>
          <a:bodyPr anchor="b"/>
          <a:lstStyle>
            <a:lvl1pPr algn="l">
              <a:defRPr sz="1361" b="0"/>
            </a:lvl1pPr>
          </a:lstStyle>
          <a:p>
            <a:r>
              <a:rPr lang="pl-PL" dirty="0" smtClean="0"/>
              <a:t>Kliknij, aby edytować styl</a:t>
            </a:r>
            <a:endParaRPr lang="pl-PL" dirty="0"/>
          </a:p>
        </p:txBody>
      </p:sp>
      <p:sp>
        <p:nvSpPr>
          <p:cNvPr id="3" name="Symbol zastępczy obrazu 2"/>
          <p:cNvSpPr>
            <a:spLocks noGrp="1"/>
          </p:cNvSpPr>
          <p:nvPr>
            <p:ph type="pic" idx="1"/>
          </p:nvPr>
        </p:nvSpPr>
        <p:spPr>
          <a:xfrm>
            <a:off x="1791877" y="613376"/>
            <a:ext cx="5486943" cy="4113648"/>
          </a:xfrm>
        </p:spPr>
        <p:txBody>
          <a:bodyPr/>
          <a:lstStyle>
            <a:lvl1pPr marL="0" indent="0">
              <a:buNone/>
              <a:defRPr sz="2177"/>
            </a:lvl1pPr>
            <a:lvl2pPr marL="311010" indent="0">
              <a:buNone/>
              <a:defRPr sz="1905"/>
            </a:lvl2pPr>
            <a:lvl3pPr marL="622021" indent="0">
              <a:buNone/>
              <a:defRPr sz="1633"/>
            </a:lvl3pPr>
            <a:lvl4pPr marL="933031" indent="0">
              <a:buNone/>
              <a:defRPr sz="1361"/>
            </a:lvl4pPr>
            <a:lvl5pPr marL="1244042" indent="0">
              <a:buNone/>
              <a:defRPr sz="1361"/>
            </a:lvl5pPr>
            <a:lvl6pPr marL="1555052" indent="0">
              <a:buNone/>
              <a:defRPr sz="1361"/>
            </a:lvl6pPr>
            <a:lvl7pPr marL="1866062" indent="0">
              <a:buNone/>
              <a:defRPr sz="1361"/>
            </a:lvl7pPr>
            <a:lvl8pPr marL="2177072" indent="0">
              <a:buNone/>
              <a:defRPr sz="1361"/>
            </a:lvl8pPr>
            <a:lvl9pPr marL="2488082" indent="0">
              <a:buNone/>
              <a:defRPr sz="1361"/>
            </a:lvl9pPr>
          </a:lstStyle>
          <a:p>
            <a:pPr lvl="0"/>
            <a:endParaRPr lang="pl-PL" noProof="0" dirty="0" smtClean="0"/>
          </a:p>
        </p:txBody>
      </p:sp>
      <p:sp>
        <p:nvSpPr>
          <p:cNvPr id="4" name="Symbol zastępczy tekstu 3"/>
          <p:cNvSpPr>
            <a:spLocks noGrp="1"/>
          </p:cNvSpPr>
          <p:nvPr>
            <p:ph type="body" sz="half" idx="2"/>
          </p:nvPr>
        </p:nvSpPr>
        <p:spPr>
          <a:xfrm>
            <a:off x="1791877" y="5367757"/>
            <a:ext cx="5486943" cy="804876"/>
          </a:xfrm>
        </p:spPr>
        <p:txBody>
          <a:bodyPr/>
          <a:lstStyle>
            <a:lvl1pPr marL="0" indent="0">
              <a:buNone/>
              <a:defRPr sz="953"/>
            </a:lvl1pPr>
            <a:lvl2pPr marL="311010" indent="0">
              <a:buNone/>
              <a:defRPr sz="816"/>
            </a:lvl2pPr>
            <a:lvl3pPr marL="622021" indent="0">
              <a:buNone/>
              <a:defRPr sz="680"/>
            </a:lvl3pPr>
            <a:lvl4pPr marL="933031" indent="0">
              <a:buNone/>
              <a:defRPr sz="612"/>
            </a:lvl4pPr>
            <a:lvl5pPr marL="1244042" indent="0">
              <a:buNone/>
              <a:defRPr sz="612"/>
            </a:lvl5pPr>
            <a:lvl6pPr marL="1555052" indent="0">
              <a:buNone/>
              <a:defRPr sz="612"/>
            </a:lvl6pPr>
            <a:lvl7pPr marL="1866062" indent="0">
              <a:buNone/>
              <a:defRPr sz="612"/>
            </a:lvl7pPr>
            <a:lvl8pPr marL="2177072" indent="0">
              <a:buNone/>
              <a:defRPr sz="612"/>
            </a:lvl8pPr>
            <a:lvl9pPr marL="2488082" indent="0">
              <a:buNone/>
              <a:defRPr sz="612"/>
            </a:lvl9pPr>
          </a:lstStyle>
          <a:p>
            <a:pPr lvl="0"/>
            <a:r>
              <a:rPr lang="pl-PL" smtClean="0"/>
              <a:t>Kliknij, aby edytować style wzorca tekstu</a:t>
            </a:r>
          </a:p>
        </p:txBody>
      </p:sp>
      <p:sp>
        <p:nvSpPr>
          <p:cNvPr id="5" name="Rectangle 4"/>
          <p:cNvSpPr>
            <a:spLocks noGrp="1" noChangeArrowheads="1"/>
          </p:cNvSpPr>
          <p:nvPr>
            <p:ph type="dt" sz="half" idx="10"/>
          </p:nvPr>
        </p:nvSpPr>
        <p:spPr>
          <a:xfrm>
            <a:off x="457472" y="6244626"/>
            <a:ext cx="2133962" cy="476589"/>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905B4B9E-0944-45AB-928D-63ED94C6BBC9}" type="datetime1">
              <a:rPr lang="pl-PL" sz="1361">
                <a:solidFill>
                  <a:srgbClr val="000000"/>
                </a:solidFill>
                <a:latin typeface="Arial" charset="0"/>
              </a:rPr>
              <a:pPr fontAlgn="base">
                <a:spcBef>
                  <a:spcPct val="0"/>
                </a:spcBef>
                <a:spcAft>
                  <a:spcPct val="0"/>
                </a:spcAft>
                <a:defRPr/>
              </a:pPr>
              <a:t>15.11.2021</a:t>
            </a:fld>
            <a:endParaRPr lang="pl-PL" sz="1361" dirty="0">
              <a:solidFill>
                <a:srgbClr val="000000"/>
              </a:solidFill>
              <a:latin typeface="Arial" charset="0"/>
            </a:endParaRPr>
          </a:p>
        </p:txBody>
      </p:sp>
      <p:sp>
        <p:nvSpPr>
          <p:cNvPr id="6" name="Rectangle 5"/>
          <p:cNvSpPr>
            <a:spLocks noGrp="1" noChangeArrowheads="1"/>
          </p:cNvSpPr>
          <p:nvPr>
            <p:ph type="ftr" sz="quarter" idx="11"/>
          </p:nvPr>
        </p:nvSpPr>
        <p:spPr>
          <a:xfrm>
            <a:off x="3123568" y="6244626"/>
            <a:ext cx="2896867" cy="476589"/>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pl-PL" sz="1361" dirty="0">
              <a:solidFill>
                <a:srgbClr val="000000"/>
              </a:solidFill>
              <a:latin typeface="Arial" charset="0"/>
            </a:endParaRPr>
          </a:p>
        </p:txBody>
      </p:sp>
      <p:sp>
        <p:nvSpPr>
          <p:cNvPr id="7" name="Rectangle 6"/>
          <p:cNvSpPr>
            <a:spLocks noGrp="1" noChangeArrowheads="1"/>
          </p:cNvSpPr>
          <p:nvPr>
            <p:ph type="sldNum" sz="quarter" idx="12"/>
          </p:nvPr>
        </p:nvSpPr>
        <p:spPr/>
        <p:txBody>
          <a:bodyPr/>
          <a:lstStyle>
            <a:lvl1pPr>
              <a:defRPr>
                <a:solidFill>
                  <a:srgbClr val="B0AAA3"/>
                </a:solidFill>
                <a:ea typeface="Tahoma" pitchFamily="34" charset="0"/>
                <a:cs typeface="Tahoma" pitchFamily="34" charset="0"/>
              </a:defRPr>
            </a:lvl1pPr>
          </a:lstStyle>
          <a:p>
            <a:pPr>
              <a:defRPr/>
            </a:pPr>
            <a:fld id="{12BFB5D8-32F8-45E5-B157-5E4F4FB59253}" type="slidenum">
              <a:rPr lang="pl-PL"/>
              <a:pPr>
                <a:defRPr/>
              </a:pPr>
              <a:t>‹#›</a:t>
            </a:fld>
            <a:endParaRPr lang="pl-PL" dirty="0"/>
          </a:p>
        </p:txBody>
      </p:sp>
    </p:spTree>
    <p:extLst>
      <p:ext uri="{BB962C8B-B14F-4D97-AF65-F5344CB8AC3E}">
        <p14:creationId xmlns:p14="http://schemas.microsoft.com/office/powerpoint/2010/main" val="385886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52499" y="293729"/>
            <a:ext cx="7178366" cy="783278"/>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lvl="0"/>
            <a:r>
              <a:rPr lang="pl-PL" altLang="pl-PL" smtClean="0"/>
              <a:t>Kliknij, aby edytować styl wzorca tytułu</a:t>
            </a:r>
          </a:p>
        </p:txBody>
      </p:sp>
      <p:sp>
        <p:nvSpPr>
          <p:cNvPr id="1027" name="Rectangle 3"/>
          <p:cNvSpPr>
            <a:spLocks noGrp="1" noChangeArrowheads="1"/>
          </p:cNvSpPr>
          <p:nvPr>
            <p:ph type="body" idx="1"/>
          </p:nvPr>
        </p:nvSpPr>
        <p:spPr bwMode="auto">
          <a:xfrm>
            <a:off x="847069" y="1290105"/>
            <a:ext cx="7350767" cy="4767340"/>
          </a:xfrm>
          <a:prstGeom prst="rect">
            <a:avLst/>
          </a:prstGeom>
          <a:noFill/>
          <a:ln w="9525">
            <a:noFill/>
            <a:miter lim="800000"/>
            <a:headEnd/>
            <a:tailEnd/>
          </a:ln>
        </p:spPr>
        <p:txBody>
          <a:bodyPr vert="horz" wrap="square" lIns="99569" tIns="49785" rIns="99569" bIns="49785"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30" name="Rectangle 6"/>
          <p:cNvSpPr>
            <a:spLocks noGrp="1" noChangeArrowheads="1"/>
          </p:cNvSpPr>
          <p:nvPr>
            <p:ph type="sldNum" sz="quarter" idx="4"/>
          </p:nvPr>
        </p:nvSpPr>
        <p:spPr bwMode="auto">
          <a:xfrm>
            <a:off x="6552568" y="6244626"/>
            <a:ext cx="2133962" cy="476589"/>
          </a:xfrm>
          <a:prstGeom prst="rect">
            <a:avLst/>
          </a:prstGeom>
          <a:noFill/>
          <a:ln w="9525">
            <a:noFill/>
            <a:miter lim="800000"/>
            <a:headEnd/>
            <a:tailEnd/>
          </a:ln>
          <a:effectLst/>
        </p:spPr>
        <p:txBody>
          <a:bodyPr vert="horz" wrap="square" lIns="99569" tIns="49785" rIns="99569" bIns="49785" numCol="1" anchor="t" anchorCtr="0" compatLnSpc="1">
            <a:prstTxWarp prst="textNoShape">
              <a:avLst/>
            </a:prstTxWarp>
          </a:bodyPr>
          <a:lstStyle>
            <a:lvl1pPr algn="r">
              <a:defRPr sz="1021">
                <a:solidFill>
                  <a:schemeClr val="bg2"/>
                </a:solidFill>
                <a:latin typeface="Tahoma" pitchFamily="34" charset="0"/>
              </a:defRPr>
            </a:lvl1pPr>
          </a:lstStyle>
          <a:p>
            <a:pPr fontAlgn="base">
              <a:spcBef>
                <a:spcPct val="0"/>
              </a:spcBef>
              <a:spcAft>
                <a:spcPct val="0"/>
              </a:spcAft>
              <a:defRPr/>
            </a:pPr>
            <a:fld id="{C954481B-163A-474E-88D2-1152567BECE4}" type="slidenum">
              <a:rPr lang="pl-PL">
                <a:solidFill>
                  <a:srgbClr val="808080"/>
                </a:solidFill>
              </a:rPr>
              <a:pPr fontAlgn="base">
                <a:spcBef>
                  <a:spcPct val="0"/>
                </a:spcBef>
                <a:spcAft>
                  <a:spcPct val="0"/>
                </a:spcAft>
                <a:defRPr/>
              </a:pPr>
              <a:t>‹#›</a:t>
            </a:fld>
            <a:endParaRPr lang="pl-PL" dirty="0">
              <a:solidFill>
                <a:srgbClr val="808080"/>
              </a:solidFill>
            </a:endParaRPr>
          </a:p>
        </p:txBody>
      </p:sp>
    </p:spTree>
    <p:extLst>
      <p:ext uri="{BB962C8B-B14F-4D97-AF65-F5344CB8AC3E}">
        <p14:creationId xmlns:p14="http://schemas.microsoft.com/office/powerpoint/2010/main" val="2844276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677096" rtl="0" eaLnBrk="0" fontAlgn="base" hangingPunct="0">
        <a:spcBef>
          <a:spcPct val="0"/>
        </a:spcBef>
        <a:spcAft>
          <a:spcPct val="0"/>
        </a:spcAft>
        <a:defRPr sz="2177">
          <a:solidFill>
            <a:srgbClr val="914471"/>
          </a:solidFill>
          <a:latin typeface="Tahoma" pitchFamily="34" charset="0"/>
          <a:ea typeface="Tahoma" pitchFamily="34" charset="0"/>
          <a:cs typeface="Tahoma" pitchFamily="34" charset="0"/>
        </a:defRPr>
      </a:lvl1pPr>
      <a:lvl2pPr algn="l" defTabSz="677096" rtl="0" eaLnBrk="0" fontAlgn="base" hangingPunct="0">
        <a:spcBef>
          <a:spcPct val="0"/>
        </a:spcBef>
        <a:spcAft>
          <a:spcPct val="0"/>
        </a:spcAft>
        <a:defRPr sz="2177">
          <a:solidFill>
            <a:srgbClr val="914471"/>
          </a:solidFill>
          <a:latin typeface="Tahoma" pitchFamily="34" charset="0"/>
          <a:cs typeface="Tahoma" pitchFamily="34" charset="0"/>
        </a:defRPr>
      </a:lvl2pPr>
      <a:lvl3pPr algn="l" defTabSz="677096" rtl="0" eaLnBrk="0" fontAlgn="base" hangingPunct="0">
        <a:spcBef>
          <a:spcPct val="0"/>
        </a:spcBef>
        <a:spcAft>
          <a:spcPct val="0"/>
        </a:spcAft>
        <a:defRPr sz="2177">
          <a:solidFill>
            <a:srgbClr val="914471"/>
          </a:solidFill>
          <a:latin typeface="Tahoma" pitchFamily="34" charset="0"/>
          <a:cs typeface="Tahoma" pitchFamily="34" charset="0"/>
        </a:defRPr>
      </a:lvl3pPr>
      <a:lvl4pPr algn="l" defTabSz="677096" rtl="0" eaLnBrk="0" fontAlgn="base" hangingPunct="0">
        <a:spcBef>
          <a:spcPct val="0"/>
        </a:spcBef>
        <a:spcAft>
          <a:spcPct val="0"/>
        </a:spcAft>
        <a:defRPr sz="2177">
          <a:solidFill>
            <a:srgbClr val="914471"/>
          </a:solidFill>
          <a:latin typeface="Tahoma" pitchFamily="34" charset="0"/>
          <a:cs typeface="Tahoma" pitchFamily="34" charset="0"/>
        </a:defRPr>
      </a:lvl4pPr>
      <a:lvl5pPr algn="l" defTabSz="677096" rtl="0" eaLnBrk="0" fontAlgn="base" hangingPunct="0">
        <a:spcBef>
          <a:spcPct val="0"/>
        </a:spcBef>
        <a:spcAft>
          <a:spcPct val="0"/>
        </a:spcAft>
        <a:defRPr sz="2177">
          <a:solidFill>
            <a:srgbClr val="914471"/>
          </a:solidFill>
          <a:latin typeface="Tahoma" pitchFamily="34" charset="0"/>
          <a:cs typeface="Tahoma" pitchFamily="34" charset="0"/>
        </a:defRPr>
      </a:lvl5pPr>
      <a:lvl6pPr marL="311010" algn="ctr" defTabSz="677096" rtl="0" fontAlgn="base">
        <a:spcBef>
          <a:spcPct val="0"/>
        </a:spcBef>
        <a:spcAft>
          <a:spcPct val="0"/>
        </a:spcAft>
        <a:defRPr sz="3266">
          <a:solidFill>
            <a:schemeClr val="tx2"/>
          </a:solidFill>
          <a:latin typeface="Arial" charset="0"/>
        </a:defRPr>
      </a:lvl6pPr>
      <a:lvl7pPr marL="622021" algn="ctr" defTabSz="677096" rtl="0" fontAlgn="base">
        <a:spcBef>
          <a:spcPct val="0"/>
        </a:spcBef>
        <a:spcAft>
          <a:spcPct val="0"/>
        </a:spcAft>
        <a:defRPr sz="3266">
          <a:solidFill>
            <a:schemeClr val="tx2"/>
          </a:solidFill>
          <a:latin typeface="Arial" charset="0"/>
        </a:defRPr>
      </a:lvl7pPr>
      <a:lvl8pPr marL="933031" algn="ctr" defTabSz="677096" rtl="0" fontAlgn="base">
        <a:spcBef>
          <a:spcPct val="0"/>
        </a:spcBef>
        <a:spcAft>
          <a:spcPct val="0"/>
        </a:spcAft>
        <a:defRPr sz="3266">
          <a:solidFill>
            <a:schemeClr val="tx2"/>
          </a:solidFill>
          <a:latin typeface="Arial" charset="0"/>
        </a:defRPr>
      </a:lvl8pPr>
      <a:lvl9pPr marL="1244042" algn="ctr" defTabSz="677096" rtl="0" fontAlgn="base">
        <a:spcBef>
          <a:spcPct val="0"/>
        </a:spcBef>
        <a:spcAft>
          <a:spcPct val="0"/>
        </a:spcAft>
        <a:defRPr sz="3266">
          <a:solidFill>
            <a:schemeClr val="tx2"/>
          </a:solidFill>
          <a:latin typeface="Arial" charset="0"/>
        </a:defRPr>
      </a:lvl9pPr>
    </p:titleStyle>
    <p:bodyStyle>
      <a:lvl1pPr marL="311010" indent="-311010" algn="l" defTabSz="677096" rtl="0" eaLnBrk="0" fontAlgn="base" hangingPunct="0">
        <a:spcBef>
          <a:spcPct val="20000"/>
        </a:spcBef>
        <a:spcAft>
          <a:spcPct val="0"/>
        </a:spcAft>
        <a:buFont typeface="Tahoma" pitchFamily="34" charset="0"/>
        <a:buAutoNum type="arabicPeriod"/>
        <a:defRPr sz="1496">
          <a:solidFill>
            <a:schemeClr val="tx1"/>
          </a:solidFill>
          <a:latin typeface="Tahoma" pitchFamily="34" charset="0"/>
          <a:ea typeface="Tahoma" pitchFamily="34" charset="0"/>
          <a:cs typeface="Tahoma" pitchFamily="34" charset="0"/>
        </a:defRPr>
      </a:lvl1pPr>
      <a:lvl2pPr marL="550748" indent="-211660" algn="l" defTabSz="677096" rtl="0" eaLnBrk="0" fontAlgn="base" hangingPunct="0">
        <a:spcBef>
          <a:spcPct val="20000"/>
        </a:spcBef>
        <a:spcAft>
          <a:spcPct val="0"/>
        </a:spcAft>
        <a:buChar char="–"/>
        <a:defRPr sz="1496">
          <a:solidFill>
            <a:schemeClr val="tx1"/>
          </a:solidFill>
          <a:latin typeface="Tahoma" pitchFamily="34" charset="0"/>
          <a:ea typeface="Tahoma" pitchFamily="34" charset="0"/>
          <a:cs typeface="Tahoma" pitchFamily="34" charset="0"/>
        </a:defRPr>
      </a:lvl2pPr>
      <a:lvl3pPr marL="846639" indent="-169544" algn="l" defTabSz="677096" rtl="0" eaLnBrk="0" fontAlgn="base" hangingPunct="0">
        <a:spcBef>
          <a:spcPct val="20000"/>
        </a:spcBef>
        <a:spcAft>
          <a:spcPct val="0"/>
        </a:spcAft>
        <a:buChar char="•"/>
        <a:defRPr sz="1496">
          <a:solidFill>
            <a:schemeClr val="tx1"/>
          </a:solidFill>
          <a:latin typeface="Tahoma" pitchFamily="34" charset="0"/>
          <a:ea typeface="Tahoma" pitchFamily="34" charset="0"/>
          <a:cs typeface="Tahoma" pitchFamily="34" charset="0"/>
        </a:defRPr>
      </a:lvl3pPr>
      <a:lvl4pPr marL="1185727" indent="-169544" algn="l" defTabSz="677096" rtl="0" eaLnBrk="0" fontAlgn="base" hangingPunct="0">
        <a:spcBef>
          <a:spcPct val="20000"/>
        </a:spcBef>
        <a:spcAft>
          <a:spcPct val="0"/>
        </a:spcAft>
        <a:buChar char="–"/>
        <a:defRPr sz="1496">
          <a:solidFill>
            <a:schemeClr val="tx1"/>
          </a:solidFill>
          <a:latin typeface="Tahoma" pitchFamily="34" charset="0"/>
          <a:ea typeface="Tahoma" pitchFamily="34" charset="0"/>
          <a:cs typeface="Tahoma" pitchFamily="34" charset="0"/>
        </a:defRPr>
      </a:lvl4pPr>
      <a:lvl5pPr marL="1523735" indent="-169544" algn="l" defTabSz="677096" rtl="0" eaLnBrk="0" fontAlgn="base" hangingPunct="0">
        <a:spcBef>
          <a:spcPct val="20000"/>
        </a:spcBef>
        <a:spcAft>
          <a:spcPct val="0"/>
        </a:spcAft>
        <a:buChar char="»"/>
        <a:defRPr sz="1496">
          <a:solidFill>
            <a:schemeClr val="tx1"/>
          </a:solidFill>
          <a:latin typeface="Tahoma" pitchFamily="34" charset="0"/>
          <a:ea typeface="Tahoma" pitchFamily="34" charset="0"/>
          <a:cs typeface="Tahoma" pitchFamily="34" charset="0"/>
        </a:defRPr>
      </a:lvl5pPr>
      <a:lvl6pPr marL="1834745" indent="-169544" algn="l" defTabSz="677096" rtl="0" fontAlgn="base">
        <a:spcBef>
          <a:spcPct val="20000"/>
        </a:spcBef>
        <a:spcAft>
          <a:spcPct val="0"/>
        </a:spcAft>
        <a:buChar char="»"/>
        <a:defRPr sz="1496">
          <a:solidFill>
            <a:schemeClr val="tx1"/>
          </a:solidFill>
          <a:latin typeface="+mn-lt"/>
        </a:defRPr>
      </a:lvl6pPr>
      <a:lvl7pPr marL="2145755" indent="-169544" algn="l" defTabSz="677096" rtl="0" fontAlgn="base">
        <a:spcBef>
          <a:spcPct val="20000"/>
        </a:spcBef>
        <a:spcAft>
          <a:spcPct val="0"/>
        </a:spcAft>
        <a:buChar char="»"/>
        <a:defRPr sz="1496">
          <a:solidFill>
            <a:schemeClr val="tx1"/>
          </a:solidFill>
          <a:latin typeface="+mn-lt"/>
        </a:defRPr>
      </a:lvl7pPr>
      <a:lvl8pPr marL="2456766" indent="-169544" algn="l" defTabSz="677096" rtl="0" fontAlgn="base">
        <a:spcBef>
          <a:spcPct val="20000"/>
        </a:spcBef>
        <a:spcAft>
          <a:spcPct val="0"/>
        </a:spcAft>
        <a:buChar char="»"/>
        <a:defRPr sz="1496">
          <a:solidFill>
            <a:schemeClr val="tx1"/>
          </a:solidFill>
          <a:latin typeface="+mn-lt"/>
        </a:defRPr>
      </a:lvl8pPr>
      <a:lvl9pPr marL="2767776" indent="-169544" algn="l" defTabSz="677096" rtl="0" fontAlgn="base">
        <a:spcBef>
          <a:spcPct val="20000"/>
        </a:spcBef>
        <a:spcAft>
          <a:spcPct val="0"/>
        </a:spcAft>
        <a:buChar char="»"/>
        <a:defRPr sz="1496">
          <a:solidFill>
            <a:schemeClr val="tx1"/>
          </a:solidFill>
          <a:latin typeface="+mn-lt"/>
        </a:defRPr>
      </a:lvl9pPr>
    </p:bodyStyle>
    <p:otherStyle>
      <a:defPPr>
        <a:defRPr lang="pl-PL"/>
      </a:defPPr>
      <a:lvl1pPr marL="0" algn="l" defTabSz="622021" rtl="0" eaLnBrk="1" latinLnBrk="0" hangingPunct="1">
        <a:defRPr sz="1225" kern="1200">
          <a:solidFill>
            <a:schemeClr val="tx1"/>
          </a:solidFill>
          <a:latin typeface="+mn-lt"/>
          <a:ea typeface="+mn-ea"/>
          <a:cs typeface="+mn-cs"/>
        </a:defRPr>
      </a:lvl1pPr>
      <a:lvl2pPr marL="311010" algn="l" defTabSz="622021" rtl="0" eaLnBrk="1" latinLnBrk="0" hangingPunct="1">
        <a:defRPr sz="1225" kern="1200">
          <a:solidFill>
            <a:schemeClr val="tx1"/>
          </a:solidFill>
          <a:latin typeface="+mn-lt"/>
          <a:ea typeface="+mn-ea"/>
          <a:cs typeface="+mn-cs"/>
        </a:defRPr>
      </a:lvl2pPr>
      <a:lvl3pPr marL="622021" algn="l" defTabSz="622021" rtl="0" eaLnBrk="1" latinLnBrk="0" hangingPunct="1">
        <a:defRPr sz="1225" kern="1200">
          <a:solidFill>
            <a:schemeClr val="tx1"/>
          </a:solidFill>
          <a:latin typeface="+mn-lt"/>
          <a:ea typeface="+mn-ea"/>
          <a:cs typeface="+mn-cs"/>
        </a:defRPr>
      </a:lvl3pPr>
      <a:lvl4pPr marL="933031" algn="l" defTabSz="622021" rtl="0" eaLnBrk="1" latinLnBrk="0" hangingPunct="1">
        <a:defRPr sz="1225" kern="1200">
          <a:solidFill>
            <a:schemeClr val="tx1"/>
          </a:solidFill>
          <a:latin typeface="+mn-lt"/>
          <a:ea typeface="+mn-ea"/>
          <a:cs typeface="+mn-cs"/>
        </a:defRPr>
      </a:lvl4pPr>
      <a:lvl5pPr marL="1244042" algn="l" defTabSz="622021" rtl="0" eaLnBrk="1" latinLnBrk="0" hangingPunct="1">
        <a:defRPr sz="1225" kern="1200">
          <a:solidFill>
            <a:schemeClr val="tx1"/>
          </a:solidFill>
          <a:latin typeface="+mn-lt"/>
          <a:ea typeface="+mn-ea"/>
          <a:cs typeface="+mn-cs"/>
        </a:defRPr>
      </a:lvl5pPr>
      <a:lvl6pPr marL="1555052" algn="l" defTabSz="622021" rtl="0" eaLnBrk="1" latinLnBrk="0" hangingPunct="1">
        <a:defRPr sz="1225" kern="1200">
          <a:solidFill>
            <a:schemeClr val="tx1"/>
          </a:solidFill>
          <a:latin typeface="+mn-lt"/>
          <a:ea typeface="+mn-ea"/>
          <a:cs typeface="+mn-cs"/>
        </a:defRPr>
      </a:lvl6pPr>
      <a:lvl7pPr marL="1866062" algn="l" defTabSz="622021" rtl="0" eaLnBrk="1" latinLnBrk="0" hangingPunct="1">
        <a:defRPr sz="1225" kern="1200">
          <a:solidFill>
            <a:schemeClr val="tx1"/>
          </a:solidFill>
          <a:latin typeface="+mn-lt"/>
          <a:ea typeface="+mn-ea"/>
          <a:cs typeface="+mn-cs"/>
        </a:defRPr>
      </a:lvl7pPr>
      <a:lvl8pPr marL="2177072" algn="l" defTabSz="622021" rtl="0" eaLnBrk="1" latinLnBrk="0" hangingPunct="1">
        <a:defRPr sz="1225" kern="1200">
          <a:solidFill>
            <a:schemeClr val="tx1"/>
          </a:solidFill>
          <a:latin typeface="+mn-lt"/>
          <a:ea typeface="+mn-ea"/>
          <a:cs typeface="+mn-cs"/>
        </a:defRPr>
      </a:lvl8pPr>
      <a:lvl9pPr marL="2488082" algn="l" defTabSz="622021" rtl="0" eaLnBrk="1" latinLnBrk="0" hangingPunct="1">
        <a:defRPr sz="12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 name="Tytuł 3"/>
          <p:cNvSpPr>
            <a:spLocks noGrp="1"/>
          </p:cNvSpPr>
          <p:nvPr>
            <p:ph type="title"/>
          </p:nvPr>
        </p:nvSpPr>
        <p:spPr>
          <a:xfrm>
            <a:off x="983556" y="1114185"/>
            <a:ext cx="6550047" cy="3265714"/>
          </a:xfrm>
        </p:spPr>
        <p:txBody>
          <a:bodyPr/>
          <a:lstStyle/>
          <a:p>
            <a:r>
              <a:rPr lang="pl-PL" sz="2000" b="1" dirty="0" smtClean="0">
                <a:solidFill>
                  <a:schemeClr val="bg1"/>
                </a:solidFill>
              </a:rPr>
              <a:t/>
            </a:r>
            <a:br>
              <a:rPr lang="pl-PL" sz="2000" b="1" dirty="0" smtClean="0">
                <a:solidFill>
                  <a:schemeClr val="bg1"/>
                </a:solidFill>
              </a:rPr>
            </a:br>
            <a:r>
              <a:rPr lang="pl-PL" sz="2000" b="1" dirty="0">
                <a:solidFill>
                  <a:schemeClr val="bg1"/>
                </a:solidFill>
              </a:rPr>
              <a:t/>
            </a:r>
            <a:br>
              <a:rPr lang="pl-PL" sz="2000" b="1" dirty="0">
                <a:solidFill>
                  <a:schemeClr val="bg1"/>
                </a:solidFill>
              </a:rPr>
            </a:br>
            <a:r>
              <a:rPr lang="pl-PL" sz="2000" b="1" dirty="0" smtClean="0">
                <a:solidFill>
                  <a:schemeClr val="bg1"/>
                </a:solidFill>
              </a:rPr>
              <a:t/>
            </a:r>
            <a:br>
              <a:rPr lang="pl-PL" sz="2000" b="1" dirty="0" smtClean="0">
                <a:solidFill>
                  <a:schemeClr val="bg1"/>
                </a:solidFill>
              </a:rPr>
            </a:br>
            <a:r>
              <a:rPr lang="pl-PL" sz="2000" b="1" dirty="0" smtClean="0">
                <a:solidFill>
                  <a:schemeClr val="bg1"/>
                </a:solidFill>
              </a:rPr>
              <a:t>Zgłaszanie </a:t>
            </a:r>
            <a:r>
              <a:rPr lang="pl-PL" sz="2000" b="1" dirty="0">
                <a:solidFill>
                  <a:schemeClr val="bg1"/>
                </a:solidFill>
              </a:rPr>
              <a:t>warunków </a:t>
            </a:r>
            <a:r>
              <a:rPr lang="pl-PL" sz="2000" b="1" dirty="0" smtClean="0">
                <a:solidFill>
                  <a:schemeClr val="bg1"/>
                </a:solidFill>
              </a:rPr>
              <a:t>dla </a:t>
            </a:r>
            <a:r>
              <a:rPr lang="pl-PL" sz="2000" b="1" dirty="0">
                <a:solidFill>
                  <a:schemeClr val="bg1"/>
                </a:solidFill>
              </a:rPr>
              <a:t>nawierzchni </a:t>
            </a:r>
            <a:r>
              <a:rPr lang="pl-PL" sz="2000" b="1" dirty="0" smtClean="0">
                <a:solidFill>
                  <a:schemeClr val="bg1"/>
                </a:solidFill>
              </a:rPr>
              <a:t>dróg startowych zgodnie z ADR.OPS.A.065 </a:t>
            </a:r>
            <a:br>
              <a:rPr lang="pl-PL" sz="2000" b="1" dirty="0" smtClean="0">
                <a:solidFill>
                  <a:schemeClr val="bg1"/>
                </a:solidFill>
              </a:rPr>
            </a:br>
            <a:r>
              <a:rPr lang="pl-PL" sz="2000" b="1" dirty="0">
                <a:solidFill>
                  <a:schemeClr val="bg1"/>
                </a:solidFill>
              </a:rPr>
              <a:t/>
            </a:r>
            <a:br>
              <a:rPr lang="pl-PL" sz="2000" b="1" dirty="0">
                <a:solidFill>
                  <a:schemeClr val="bg1"/>
                </a:solidFill>
              </a:rPr>
            </a:br>
            <a:r>
              <a:rPr lang="pl-PL" sz="2000" b="1" dirty="0" smtClean="0">
                <a:solidFill>
                  <a:schemeClr val="bg1"/>
                </a:solidFill>
              </a:rPr>
              <a:t>STOJĄCA WODA</a:t>
            </a:r>
            <a:r>
              <a:rPr lang="pl-PL" sz="2000" dirty="0">
                <a:solidFill>
                  <a:schemeClr val="bg1"/>
                </a:solidFill>
              </a:rPr>
              <a:t/>
            </a:r>
            <a:br>
              <a:rPr lang="pl-PL" sz="2000" dirty="0">
                <a:solidFill>
                  <a:schemeClr val="bg1"/>
                </a:solidFill>
              </a:rPr>
            </a:br>
            <a:r>
              <a:rPr lang="pl-PL" sz="2000" b="1" dirty="0" smtClean="0">
                <a:solidFill>
                  <a:schemeClr val="bg1"/>
                </a:solidFill>
              </a:rPr>
              <a:t> </a:t>
            </a:r>
            <a:endParaRPr lang="pl-PL" sz="2000" dirty="0">
              <a:solidFill>
                <a:schemeClr val="bg1"/>
              </a:solidFill>
            </a:endParaRPr>
          </a:p>
        </p:txBody>
      </p:sp>
      <p:sp>
        <p:nvSpPr>
          <p:cNvPr id="2" name="pole tekstowe 1"/>
          <p:cNvSpPr txBox="1"/>
          <p:nvPr/>
        </p:nvSpPr>
        <p:spPr>
          <a:xfrm>
            <a:off x="4822166" y="5279365"/>
            <a:ext cx="3907766" cy="646331"/>
          </a:xfrm>
          <a:prstGeom prst="rect">
            <a:avLst/>
          </a:prstGeom>
          <a:noFill/>
        </p:spPr>
        <p:txBody>
          <a:bodyPr wrap="square" rtlCol="0">
            <a:spAutoFit/>
          </a:bodyPr>
          <a:lstStyle/>
          <a:p>
            <a:r>
              <a:rPr lang="pl-PL" dirty="0" smtClean="0">
                <a:solidFill>
                  <a:schemeClr val="bg1"/>
                </a:solidFill>
              </a:rPr>
              <a:t>Krajowy Zespół ds. bezpieczeństwa dróg startowych: 15.11.2021</a:t>
            </a:r>
            <a:endParaRPr lang="pl-PL" dirty="0">
              <a:solidFill>
                <a:schemeClr val="bg1"/>
              </a:solidFill>
            </a:endParaRPr>
          </a:p>
        </p:txBody>
      </p:sp>
    </p:spTree>
    <p:extLst>
      <p:ext uri="{BB962C8B-B14F-4D97-AF65-F5344CB8AC3E}">
        <p14:creationId xmlns:p14="http://schemas.microsoft.com/office/powerpoint/2010/main" val="19123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a:t>
            </a:r>
            <a:r>
              <a:rPr lang="pl-PL" dirty="0" smtClean="0"/>
              <a:t>efinicje</a:t>
            </a:r>
            <a:endParaRPr lang="pl-PL" dirty="0"/>
          </a:p>
        </p:txBody>
      </p:sp>
      <p:sp>
        <p:nvSpPr>
          <p:cNvPr id="3" name="Symbol zastępczy numeru slajdu 2"/>
          <p:cNvSpPr>
            <a:spLocks noGrp="1"/>
          </p:cNvSpPr>
          <p:nvPr>
            <p:ph type="sldNum" sz="quarter" idx="12"/>
          </p:nvPr>
        </p:nvSpPr>
        <p:spPr/>
        <p:txBody>
          <a:bodyPr/>
          <a:lstStyle/>
          <a:p>
            <a:pPr>
              <a:defRPr/>
            </a:pPr>
            <a:fld id="{18A70D3D-706A-48C8-8A7F-44E8F8069090}" type="slidenum">
              <a:rPr lang="pl-PL" smtClean="0"/>
              <a:pPr>
                <a:defRPr/>
              </a:pPr>
              <a:t>2</a:t>
            </a:fld>
            <a:endParaRPr lang="pl-PL" dirty="0"/>
          </a:p>
        </p:txBody>
      </p:sp>
      <p:sp>
        <p:nvSpPr>
          <p:cNvPr id="6" name="Prostokąt 5"/>
          <p:cNvSpPr/>
          <p:nvPr/>
        </p:nvSpPr>
        <p:spPr>
          <a:xfrm>
            <a:off x="188993" y="1077007"/>
            <a:ext cx="8350100" cy="2862322"/>
          </a:xfrm>
          <a:prstGeom prst="rect">
            <a:avLst/>
          </a:prstGeom>
          <a:ln>
            <a:solidFill>
              <a:srgbClr val="852364"/>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pl-PL" b="1" dirty="0"/>
              <a:t>Rozporządzenie delegowane Komisji (UE) </a:t>
            </a:r>
            <a:r>
              <a:rPr lang="pl-PL" b="1" dirty="0" smtClean="0"/>
              <a:t>2020/2148:</a:t>
            </a:r>
          </a:p>
          <a:p>
            <a:pPr algn="just"/>
            <a:endParaRPr lang="pl-PL" b="1" dirty="0" smtClean="0"/>
          </a:p>
          <a:p>
            <a:pPr algn="just"/>
            <a:r>
              <a:rPr lang="pl-PL" b="1" dirty="0"/>
              <a:t>stojąca woda </a:t>
            </a:r>
            <a:r>
              <a:rPr lang="pl-PL" i="1" dirty="0"/>
              <a:t>(standing </a:t>
            </a:r>
            <a:r>
              <a:rPr lang="pl-PL" i="1" dirty="0" err="1"/>
              <a:t>water</a:t>
            </a:r>
            <a:r>
              <a:rPr lang="pl-PL" i="1" dirty="0"/>
              <a:t>) </a:t>
            </a:r>
            <a:r>
              <a:rPr lang="pl-PL" dirty="0"/>
              <a:t>– woda o głębokości ponad 3 mm</a:t>
            </a:r>
            <a:r>
              <a:rPr lang="pl-PL" dirty="0" smtClean="0"/>
              <a:t>;</a:t>
            </a:r>
          </a:p>
          <a:p>
            <a:pPr algn="just"/>
            <a:endParaRPr lang="pl-PL" dirty="0" smtClean="0"/>
          </a:p>
          <a:p>
            <a:r>
              <a:rPr lang="pl-PL" dirty="0" smtClean="0"/>
              <a:t>SNOWTAM: ze </a:t>
            </a:r>
            <a:r>
              <a:rPr lang="pl-PL" dirty="0"/>
              <a:t>skutkiem od dnia 12 sierpnia 2021 r. NOTAM oddzielnej serii zawiadamiający </a:t>
            </a:r>
            <a:r>
              <a:rPr lang="pl-PL" dirty="0" smtClean="0"/>
              <a:t>przy użyciu </a:t>
            </a:r>
            <a:r>
              <a:rPr lang="pl-PL" dirty="0"/>
              <a:t>standardowego formularza do podawania warunków na nawierzchni o </a:t>
            </a:r>
            <a:r>
              <a:rPr lang="pl-PL" dirty="0" smtClean="0"/>
              <a:t>zaistnieniu lub </a:t>
            </a:r>
            <a:r>
              <a:rPr lang="pl-PL" dirty="0"/>
              <a:t>ustaniu istnienia warunków w obrębie pola ruchu naziemnego spowodowanych </a:t>
            </a:r>
            <a:r>
              <a:rPr lang="pl-PL" dirty="0" smtClean="0"/>
              <a:t>przez śnieg</a:t>
            </a:r>
            <a:r>
              <a:rPr lang="pl-PL" dirty="0"/>
              <a:t>, lód, topniejący śnieg, szadź/szron, </a:t>
            </a:r>
            <a:r>
              <a:rPr lang="pl-PL" dirty="0">
                <a:solidFill>
                  <a:srgbClr val="FF0000"/>
                </a:solidFill>
              </a:rPr>
              <a:t>stojącą wodę </a:t>
            </a:r>
            <a:r>
              <a:rPr lang="pl-PL" dirty="0"/>
              <a:t>lub wodę zmieszaną ze </a:t>
            </a:r>
            <a:r>
              <a:rPr lang="pl-PL" dirty="0" smtClean="0"/>
              <a:t>śniegiem, topniejącym </a:t>
            </a:r>
            <a:r>
              <a:rPr lang="pl-PL" dirty="0"/>
              <a:t>śniegiem, </a:t>
            </a:r>
            <a:r>
              <a:rPr lang="pl-PL" dirty="0" smtClean="0"/>
              <a:t>lodem, szadzią/szronem</a:t>
            </a:r>
            <a:r>
              <a:rPr lang="pl-PL" dirty="0"/>
              <a:t>;</a:t>
            </a:r>
            <a:endParaRPr lang="pl-PL" dirty="0" smtClean="0"/>
          </a:p>
        </p:txBody>
      </p:sp>
      <p:sp>
        <p:nvSpPr>
          <p:cNvPr id="7" name="Prostokąt 6"/>
          <p:cNvSpPr/>
          <p:nvPr/>
        </p:nvSpPr>
        <p:spPr>
          <a:xfrm>
            <a:off x="188993" y="4374286"/>
            <a:ext cx="8350100" cy="1754326"/>
          </a:xfrm>
          <a:prstGeom prst="rect">
            <a:avLst/>
          </a:prstGeom>
          <a:ln>
            <a:solidFill>
              <a:srgbClr val="852364"/>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pl-PL" b="1" dirty="0" smtClean="0"/>
              <a:t>ICAO </a:t>
            </a:r>
            <a:r>
              <a:rPr lang="pl-PL" b="1" dirty="0" err="1"/>
              <a:t>Doc</a:t>
            </a:r>
            <a:r>
              <a:rPr lang="pl-PL" b="1" dirty="0"/>
              <a:t> 10066 </a:t>
            </a:r>
            <a:r>
              <a:rPr lang="pl-PL" dirty="0"/>
              <a:t>(wydanie z 2019):</a:t>
            </a:r>
          </a:p>
          <a:p>
            <a:pPr algn="just"/>
            <a:endParaRPr lang="pl-PL" dirty="0"/>
          </a:p>
          <a:p>
            <a:pPr algn="just"/>
            <a:r>
              <a:rPr lang="en-US" dirty="0"/>
              <a:t>SNOWTAM</a:t>
            </a:r>
            <a:r>
              <a:rPr lang="pl-PL" dirty="0"/>
              <a:t> -</a:t>
            </a:r>
            <a:r>
              <a:rPr lang="en-US" dirty="0"/>
              <a:t> </a:t>
            </a:r>
            <a:r>
              <a:rPr lang="pl-PL" dirty="0"/>
              <a:t>a</a:t>
            </a:r>
            <a:r>
              <a:rPr lang="en-US" dirty="0"/>
              <a:t> special series NOTAM given in a standard format providing a surface condition report notifying the presence or cessation of hazardous conditions due to snow, ice, slush, frost, standing water or water associated with snow, slush, ice or frost on the movement area.</a:t>
            </a:r>
          </a:p>
        </p:txBody>
      </p:sp>
    </p:spTree>
    <p:extLst>
      <p:ext uri="{BB962C8B-B14F-4D97-AF65-F5344CB8AC3E}">
        <p14:creationId xmlns:p14="http://schemas.microsoft.com/office/powerpoint/2010/main" val="2178957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smtClean="0"/>
              <a:t>Lotnisko Chopina w Warszawie - kontekst</a:t>
            </a:r>
            <a:endParaRPr lang="pl-PL" sz="2000" dirty="0"/>
          </a:p>
        </p:txBody>
      </p:sp>
      <p:sp>
        <p:nvSpPr>
          <p:cNvPr id="3" name="Symbol zastępczy numeru slajdu 2"/>
          <p:cNvSpPr>
            <a:spLocks noGrp="1"/>
          </p:cNvSpPr>
          <p:nvPr>
            <p:ph type="sldNum" sz="quarter" idx="12"/>
          </p:nvPr>
        </p:nvSpPr>
        <p:spPr/>
        <p:txBody>
          <a:bodyPr/>
          <a:lstStyle/>
          <a:p>
            <a:pPr>
              <a:defRPr/>
            </a:pPr>
            <a:fld id="{18A70D3D-706A-48C8-8A7F-44E8F8069090}" type="slidenum">
              <a:rPr lang="pl-PL" smtClean="0"/>
              <a:pPr>
                <a:defRPr/>
              </a:pPr>
              <a:t>3</a:t>
            </a:fld>
            <a:endParaRPr lang="pl-PL" dirty="0"/>
          </a:p>
        </p:txBody>
      </p:sp>
      <p:sp>
        <p:nvSpPr>
          <p:cNvPr id="4" name="pole tekstowe 3"/>
          <p:cNvSpPr txBox="1"/>
          <p:nvPr/>
        </p:nvSpPr>
        <p:spPr>
          <a:xfrm>
            <a:off x="257601" y="1077007"/>
            <a:ext cx="8052866" cy="3693319"/>
          </a:xfrm>
          <a:prstGeom prst="rect">
            <a:avLst/>
          </a:prstGeom>
          <a:noFill/>
        </p:spPr>
        <p:txBody>
          <a:bodyPr wrap="square" rtlCol="0">
            <a:spAutoFit/>
          </a:bodyPr>
          <a:lstStyle/>
          <a:p>
            <a:pPr marL="285750" indent="-285750">
              <a:buFont typeface="Arial" panose="020B0604020202020204" pitchFamily="34" charset="0"/>
              <a:buChar char="•"/>
            </a:pPr>
            <a:r>
              <a:rPr lang="pl-PL" sz="1600" dirty="0" smtClean="0"/>
              <a:t>na EPWA dla załóg dostępny jest ATIS</a:t>
            </a:r>
          </a:p>
          <a:p>
            <a:pPr marL="285750" indent="-285750">
              <a:buFont typeface="Arial" panose="020B0604020202020204" pitchFamily="34" charset="0"/>
              <a:buChar char="•"/>
            </a:pPr>
            <a:endParaRPr lang="pl-PL" sz="1600" dirty="0" smtClean="0"/>
          </a:p>
          <a:p>
            <a:pPr marL="285750" indent="-285750">
              <a:buFont typeface="Arial" panose="020B0604020202020204" pitchFamily="34" charset="0"/>
              <a:buChar char="•"/>
            </a:pPr>
            <a:r>
              <a:rPr lang="pl-PL" sz="1600" dirty="0" smtClean="0"/>
              <a:t>Nawierzchnia </a:t>
            </a:r>
            <a:r>
              <a:rPr lang="pl-PL" sz="1600" dirty="0"/>
              <a:t>RWY 11/29 oraz RWY 15/33 jest rowkowana z wyłączeniem </a:t>
            </a:r>
            <a:r>
              <a:rPr lang="pl-PL" sz="1600" dirty="0" smtClean="0"/>
              <a:t>rejonu skrzyżowania </a:t>
            </a:r>
            <a:r>
              <a:rPr lang="pl-PL" sz="1600" dirty="0"/>
              <a:t>dróg </a:t>
            </a:r>
            <a:r>
              <a:rPr lang="pl-PL" sz="1600" dirty="0" smtClean="0"/>
              <a:t>startowych.</a:t>
            </a:r>
          </a:p>
          <a:p>
            <a:pPr marL="285750" indent="-285750">
              <a:buFont typeface="Arial" panose="020B0604020202020204" pitchFamily="34" charset="0"/>
              <a:buChar char="•"/>
            </a:pPr>
            <a:endParaRPr lang="pl-PL" sz="1600" dirty="0" smtClean="0"/>
          </a:p>
          <a:p>
            <a:pPr marL="285750" indent="-285750">
              <a:buFont typeface="Arial" panose="020B0604020202020204" pitchFamily="34" charset="0"/>
              <a:buChar char="•"/>
            </a:pPr>
            <a:r>
              <a:rPr lang="pl-PL" sz="1600" dirty="0" smtClean="0"/>
              <a:t>Rowkowanie dróg startowych służy skutecznemu odprowadzaniu wody do systemu kanalizacji (drenażowego) </a:t>
            </a:r>
            <a:r>
              <a:rPr lang="pl-PL" sz="1600" dirty="0" smtClean="0"/>
              <a:t>w </a:t>
            </a:r>
            <a:r>
              <a:rPr lang="pl-PL" sz="1600" dirty="0" smtClean="0"/>
              <a:t>celu zapobiegania zastoiskom wody na drogach startowych.</a:t>
            </a:r>
          </a:p>
          <a:p>
            <a:pPr marL="285750" indent="-285750">
              <a:buFont typeface="Arial" panose="020B0604020202020204" pitchFamily="34" charset="0"/>
              <a:buChar char="•"/>
            </a:pPr>
            <a:endParaRPr lang="pl-PL" sz="1600" dirty="0"/>
          </a:p>
          <a:p>
            <a:pPr marL="285750" indent="-285750">
              <a:buFont typeface="Arial" panose="020B0604020202020204" pitchFamily="34" charset="0"/>
              <a:buChar char="•"/>
            </a:pPr>
            <a:r>
              <a:rPr lang="pl-PL" sz="1600" dirty="0" smtClean="0"/>
              <a:t>Nachylenia poprzeczne dróg startowych usprawniają proces odpływu wody z dróg </a:t>
            </a:r>
            <a:r>
              <a:rPr lang="pl-PL" sz="1600" dirty="0" smtClean="0"/>
              <a:t>startowych; mają następujące wartości:</a:t>
            </a:r>
          </a:p>
          <a:p>
            <a:pPr algn="ctr"/>
            <a:endParaRPr lang="pl-PL" sz="1600" dirty="0" smtClean="0"/>
          </a:p>
          <a:p>
            <a:pPr marL="742950" lvl="1" indent="-285750">
              <a:buFont typeface="Courier New" panose="02070309020205020404" pitchFamily="49" charset="0"/>
              <a:buChar char="o"/>
            </a:pPr>
            <a:r>
              <a:rPr lang="pl-PL" sz="1400" dirty="0" smtClean="0"/>
              <a:t>RWY 11/29 – nachylenia poprzeczne L/P - 1,25% </a:t>
            </a:r>
          </a:p>
          <a:p>
            <a:pPr marL="742950" lvl="1" indent="-285750">
              <a:buFont typeface="Courier New" panose="02070309020205020404" pitchFamily="49" charset="0"/>
              <a:buChar char="o"/>
            </a:pPr>
            <a:r>
              <a:rPr lang="pl-PL" sz="1400" dirty="0" smtClean="0"/>
              <a:t>RWY 15/33 – nachylenia poprzeczne L/P - 1,12% </a:t>
            </a:r>
          </a:p>
          <a:p>
            <a:pPr marL="742950" lvl="1" indent="-285750">
              <a:buFont typeface="Courier New" panose="02070309020205020404" pitchFamily="49" charset="0"/>
              <a:buChar char="o"/>
            </a:pPr>
            <a:endParaRPr lang="pl-PL" sz="1400" dirty="0"/>
          </a:p>
        </p:txBody>
      </p:sp>
      <p:pic>
        <p:nvPicPr>
          <p:cNvPr id="5" name="Obraz 4"/>
          <p:cNvPicPr>
            <a:picLocks noChangeAspect="1"/>
          </p:cNvPicPr>
          <p:nvPr/>
        </p:nvPicPr>
        <p:blipFill rotWithShape="1">
          <a:blip r:embed="rId2">
            <a:extLst>
              <a:ext uri="{28A0092B-C50C-407E-A947-70E740481C1C}">
                <a14:useLocalDpi xmlns:a14="http://schemas.microsoft.com/office/drawing/2010/main" val="0"/>
              </a:ext>
            </a:extLst>
          </a:blip>
          <a:srcRect t="53941"/>
          <a:stretch/>
        </p:blipFill>
        <p:spPr>
          <a:xfrm>
            <a:off x="257601" y="4552338"/>
            <a:ext cx="8428929" cy="2183768"/>
          </a:xfrm>
          <a:prstGeom prst="rect">
            <a:avLst/>
          </a:prstGeom>
          <a:ln>
            <a:noFill/>
          </a:ln>
          <a:effectLst>
            <a:softEdge rad="112500"/>
          </a:effectLst>
        </p:spPr>
      </p:pic>
    </p:spTree>
    <p:extLst>
      <p:ext uri="{BB962C8B-B14F-4D97-AF65-F5344CB8AC3E}">
        <p14:creationId xmlns:p14="http://schemas.microsoft.com/office/powerpoint/2010/main" val="305132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Lotnisko Chopina w Warszawie </a:t>
            </a:r>
            <a:r>
              <a:rPr lang="pl-PL" sz="2000" dirty="0" smtClean="0"/>
              <a:t>– działanie operacyjne</a:t>
            </a:r>
            <a:endParaRPr lang="pl-PL" sz="2000" dirty="0"/>
          </a:p>
        </p:txBody>
      </p:sp>
      <p:sp>
        <p:nvSpPr>
          <p:cNvPr id="3" name="Symbol zastępczy numeru slajdu 2"/>
          <p:cNvSpPr>
            <a:spLocks noGrp="1"/>
          </p:cNvSpPr>
          <p:nvPr>
            <p:ph type="sldNum" sz="quarter" idx="12"/>
          </p:nvPr>
        </p:nvSpPr>
        <p:spPr/>
        <p:txBody>
          <a:bodyPr/>
          <a:lstStyle/>
          <a:p>
            <a:pPr>
              <a:defRPr/>
            </a:pPr>
            <a:fld id="{18A70D3D-706A-48C8-8A7F-44E8F8069090}" type="slidenum">
              <a:rPr lang="pl-PL" smtClean="0"/>
              <a:pPr>
                <a:defRPr/>
              </a:pPr>
              <a:t>4</a:t>
            </a:fld>
            <a:endParaRPr lang="pl-PL" dirty="0"/>
          </a:p>
        </p:txBody>
      </p:sp>
      <p:sp>
        <p:nvSpPr>
          <p:cNvPr id="4" name="pole tekstowe 3"/>
          <p:cNvSpPr txBox="1"/>
          <p:nvPr/>
        </p:nvSpPr>
        <p:spPr>
          <a:xfrm>
            <a:off x="511967" y="1191645"/>
            <a:ext cx="7859421" cy="646331"/>
          </a:xfrm>
          <a:prstGeom prst="rect">
            <a:avLst/>
          </a:prstGeom>
          <a:noFill/>
          <a:ln>
            <a:solidFill>
              <a:srgbClr val="852364"/>
            </a:solidFill>
          </a:ln>
        </p:spPr>
        <p:txBody>
          <a:bodyPr wrap="square" rtlCol="0">
            <a:spAutoFit/>
          </a:bodyPr>
          <a:lstStyle/>
          <a:p>
            <a:pPr algn="just"/>
            <a:r>
              <a:rPr lang="pl-PL" dirty="0" smtClean="0"/>
              <a:t>W </a:t>
            </a:r>
            <a:r>
              <a:rPr lang="pl-PL" dirty="0"/>
              <a:t>sytuacji silnego </a:t>
            </a:r>
            <a:r>
              <a:rPr lang="pl-PL" dirty="0" smtClean="0"/>
              <a:t>opadu deszczu, zastoiska wody na drogach startowych lotniska EPWA, utrzymują się nie dłużej niż 25-30 minut. </a:t>
            </a:r>
          </a:p>
        </p:txBody>
      </p:sp>
      <p:sp>
        <p:nvSpPr>
          <p:cNvPr id="5" name="Prostokąt 4"/>
          <p:cNvSpPr/>
          <p:nvPr/>
        </p:nvSpPr>
        <p:spPr>
          <a:xfrm>
            <a:off x="511965" y="4377873"/>
            <a:ext cx="7859421" cy="2031325"/>
          </a:xfrm>
          <a:prstGeom prst="rect">
            <a:avLst/>
          </a:prstGeom>
          <a:ln>
            <a:solidFill>
              <a:srgbClr val="852364"/>
            </a:solidFill>
          </a:ln>
        </p:spPr>
        <p:txBody>
          <a:bodyPr wrap="square">
            <a:spAutoFit/>
          </a:bodyPr>
          <a:lstStyle/>
          <a:p>
            <a:pPr algn="just"/>
            <a:r>
              <a:rPr lang="pl-PL" dirty="0" smtClean="0"/>
              <a:t>Kierownik </a:t>
            </a:r>
            <a:r>
              <a:rPr lang="pl-PL" dirty="0"/>
              <a:t>Zmiany Dyżurnych Portu </a:t>
            </a:r>
            <a:r>
              <a:rPr lang="pl-PL" dirty="0" smtClean="0"/>
              <a:t>wystawia SNOWTAM </a:t>
            </a:r>
            <a:r>
              <a:rPr lang="pl-PL" dirty="0"/>
              <a:t>dla wskazanych warunków (stojąca woda), który będzie ważny przez ok. 25 – 30 minut. Te same warunki będą wstawione do ATIS-u, który załoga odsłuchuje na ok. 30 - 40 minut przed lądowaniem </a:t>
            </a:r>
            <a:r>
              <a:rPr lang="pl-PL" dirty="0" smtClean="0"/>
              <a:t>. </a:t>
            </a:r>
            <a:r>
              <a:rPr lang="pl-PL" dirty="0"/>
              <a:t>W ciągu 30 minut (do czasu opublikowania kolejnego SNOWTAM-u) szanse na otrzymanie wspomnianego meldunku SNOWTAM przez załogę(i), która jest w trakcie lotu do EPWA są znikome. </a:t>
            </a:r>
          </a:p>
        </p:txBody>
      </p:sp>
      <p:sp>
        <p:nvSpPr>
          <p:cNvPr id="8" name="Prostokąt 7"/>
          <p:cNvSpPr/>
          <p:nvPr/>
        </p:nvSpPr>
        <p:spPr>
          <a:xfrm>
            <a:off x="511966" y="3038798"/>
            <a:ext cx="7859421" cy="923330"/>
          </a:xfrm>
          <a:prstGeom prst="rect">
            <a:avLst/>
          </a:prstGeom>
          <a:ln>
            <a:solidFill>
              <a:srgbClr val="852364"/>
            </a:solidFill>
          </a:ln>
        </p:spPr>
        <p:txBody>
          <a:bodyPr wrap="square">
            <a:spAutoFit/>
          </a:bodyPr>
          <a:lstStyle/>
          <a:p>
            <a:pPr algn="just"/>
            <a:r>
              <a:rPr lang="en-US" b="1" dirty="0"/>
              <a:t>GM1 38h (f) Runway surface condition descriptors</a:t>
            </a:r>
            <a:endParaRPr lang="pl-PL" b="1" dirty="0"/>
          </a:p>
          <a:p>
            <a:r>
              <a:rPr lang="pl-PL" dirty="0"/>
              <a:t>Bieżącą wodę o głębokości większej niż 3 mm umownie określa się jako „</a:t>
            </a:r>
            <a:r>
              <a:rPr lang="pl-PL" dirty="0" smtClean="0"/>
              <a:t>wodę stojącą</a:t>
            </a:r>
            <a:r>
              <a:rPr lang="pl-PL" dirty="0"/>
              <a:t>”.</a:t>
            </a:r>
            <a:endParaRPr lang="pl-PL" dirty="0"/>
          </a:p>
        </p:txBody>
      </p:sp>
      <p:sp>
        <p:nvSpPr>
          <p:cNvPr id="9" name="Prostokąt 8"/>
          <p:cNvSpPr/>
          <p:nvPr/>
        </p:nvSpPr>
        <p:spPr>
          <a:xfrm>
            <a:off x="511966" y="2253721"/>
            <a:ext cx="7859421" cy="369332"/>
          </a:xfrm>
          <a:prstGeom prst="rect">
            <a:avLst/>
          </a:prstGeom>
          <a:ln>
            <a:solidFill>
              <a:srgbClr val="852364"/>
            </a:solidFill>
          </a:ln>
        </p:spPr>
        <p:txBody>
          <a:bodyPr wrap="square">
            <a:spAutoFit/>
          </a:bodyPr>
          <a:lstStyle/>
          <a:p>
            <a:pPr algn="just"/>
            <a:r>
              <a:rPr lang="pl-PL" b="1" dirty="0"/>
              <a:t>stojąca woda </a:t>
            </a:r>
            <a:r>
              <a:rPr lang="pl-PL" i="1" dirty="0"/>
              <a:t>(standing </a:t>
            </a:r>
            <a:r>
              <a:rPr lang="pl-PL" i="1" dirty="0" err="1"/>
              <a:t>water</a:t>
            </a:r>
            <a:r>
              <a:rPr lang="pl-PL" i="1" dirty="0"/>
              <a:t>) </a:t>
            </a:r>
            <a:r>
              <a:rPr lang="pl-PL" dirty="0"/>
              <a:t>– woda o głębokości ponad 3 mm;</a:t>
            </a:r>
          </a:p>
        </p:txBody>
      </p:sp>
      <p:sp>
        <p:nvSpPr>
          <p:cNvPr id="10" name="Strzałka w dół 9"/>
          <p:cNvSpPr/>
          <p:nvPr/>
        </p:nvSpPr>
        <p:spPr bwMode="auto">
          <a:xfrm>
            <a:off x="4003420" y="1837976"/>
            <a:ext cx="876510" cy="415745"/>
          </a:xfrm>
          <a:prstGeom prst="downArrow">
            <a:avLst>
              <a:gd name="adj1" fmla="val 30392"/>
              <a:gd name="adj2" fmla="val 56225"/>
            </a:avLst>
          </a:prstGeom>
          <a:solidFill>
            <a:srgbClr val="85236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000" b="0" i="0" u="none" strike="noStrike" cap="none" normalizeH="0" baseline="0" smtClean="0">
              <a:ln>
                <a:noFill/>
              </a:ln>
              <a:solidFill>
                <a:schemeClr val="tx1"/>
              </a:solidFill>
              <a:effectLst/>
              <a:latin typeface="Arial" charset="0"/>
            </a:endParaRPr>
          </a:p>
        </p:txBody>
      </p:sp>
      <p:sp>
        <p:nvSpPr>
          <p:cNvPr id="11" name="Strzałka w dół 10"/>
          <p:cNvSpPr/>
          <p:nvPr/>
        </p:nvSpPr>
        <p:spPr bwMode="auto">
          <a:xfrm>
            <a:off x="4003420" y="2623053"/>
            <a:ext cx="876510" cy="415745"/>
          </a:xfrm>
          <a:prstGeom prst="downArrow">
            <a:avLst>
              <a:gd name="adj1" fmla="val 30392"/>
              <a:gd name="adj2" fmla="val 56225"/>
            </a:avLst>
          </a:prstGeom>
          <a:solidFill>
            <a:srgbClr val="85236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000" b="0" i="0" u="none" strike="noStrike" cap="none" normalizeH="0" baseline="0" smtClean="0">
              <a:ln>
                <a:noFill/>
              </a:ln>
              <a:solidFill>
                <a:schemeClr val="tx1"/>
              </a:solidFill>
              <a:effectLst/>
              <a:latin typeface="Arial" charset="0"/>
            </a:endParaRPr>
          </a:p>
        </p:txBody>
      </p:sp>
      <p:sp>
        <p:nvSpPr>
          <p:cNvPr id="12" name="Strzałka w dół 11"/>
          <p:cNvSpPr/>
          <p:nvPr/>
        </p:nvSpPr>
        <p:spPr bwMode="auto">
          <a:xfrm>
            <a:off x="4003420" y="3962128"/>
            <a:ext cx="876510" cy="415745"/>
          </a:xfrm>
          <a:prstGeom prst="downArrow">
            <a:avLst>
              <a:gd name="adj1" fmla="val 30392"/>
              <a:gd name="adj2" fmla="val 56225"/>
            </a:avLst>
          </a:prstGeom>
          <a:solidFill>
            <a:srgbClr val="85236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0407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Lotnisko Chopina w Warszawie - działanie operacyjne</a:t>
            </a:r>
          </a:p>
        </p:txBody>
      </p:sp>
      <p:sp>
        <p:nvSpPr>
          <p:cNvPr id="3" name="Symbol zastępczy numeru slajdu 2"/>
          <p:cNvSpPr>
            <a:spLocks noGrp="1"/>
          </p:cNvSpPr>
          <p:nvPr>
            <p:ph type="sldNum" sz="quarter" idx="12"/>
          </p:nvPr>
        </p:nvSpPr>
        <p:spPr/>
        <p:txBody>
          <a:bodyPr/>
          <a:lstStyle/>
          <a:p>
            <a:pPr>
              <a:defRPr/>
            </a:pPr>
            <a:fld id="{18A70D3D-706A-48C8-8A7F-44E8F8069090}" type="slidenum">
              <a:rPr lang="pl-PL" smtClean="0"/>
              <a:pPr>
                <a:defRPr/>
              </a:pPr>
              <a:t>5</a:t>
            </a:fld>
            <a:endParaRPr lang="pl-PL" dirty="0"/>
          </a:p>
        </p:txBody>
      </p:sp>
      <p:sp>
        <p:nvSpPr>
          <p:cNvPr id="6" name="Prostokąt 5"/>
          <p:cNvSpPr/>
          <p:nvPr/>
        </p:nvSpPr>
        <p:spPr>
          <a:xfrm>
            <a:off x="451581" y="1414181"/>
            <a:ext cx="7859421" cy="2031325"/>
          </a:xfrm>
          <a:prstGeom prst="rect">
            <a:avLst/>
          </a:prstGeom>
          <a:ln>
            <a:solidFill>
              <a:srgbClr val="852364"/>
            </a:solidFill>
          </a:ln>
        </p:spPr>
        <p:txBody>
          <a:bodyPr wrap="square">
            <a:spAutoFit/>
          </a:bodyPr>
          <a:lstStyle/>
          <a:p>
            <a:pPr algn="just"/>
            <a:r>
              <a:rPr lang="pl-PL" dirty="0"/>
              <a:t>Po ok. 30 minutach następuje zmiana warunków – po spłynięciu stojącej wody, drogi startowe zostają mokre. Jest to </a:t>
            </a:r>
            <a:r>
              <a:rPr lang="pl-PL" dirty="0" smtClean="0"/>
              <a:t>zmiana </a:t>
            </a:r>
            <a:r>
              <a:rPr lang="pl-PL" dirty="0"/>
              <a:t>wymagająca wystawienia kolejnej depeszy SNOWTAM, która zgodnie z </a:t>
            </a:r>
            <a:r>
              <a:rPr lang="pl-PL" dirty="0" err="1"/>
              <a:t>Doc</a:t>
            </a:r>
            <a:r>
              <a:rPr lang="pl-PL" dirty="0"/>
              <a:t> 10066, będzie umieszczana w każdym biuletynie przedstartowym oraz będzie ważna kolejne 8 godzin. Ta sama informacja musi się znaleźć w systemie ATIS. W okresie wiosenno-letnim, pas startowy jest w stanie wyschnąć </a:t>
            </a:r>
            <a:r>
              <a:rPr lang="pl-PL" dirty="0" smtClean="0"/>
              <a:t/>
            </a:r>
            <a:br>
              <a:rPr lang="pl-PL" dirty="0" smtClean="0"/>
            </a:br>
            <a:r>
              <a:rPr lang="pl-PL" dirty="0" smtClean="0"/>
              <a:t>w ciągu </a:t>
            </a:r>
            <a:r>
              <a:rPr lang="pl-PL" dirty="0"/>
              <a:t>30 minut</a:t>
            </a:r>
            <a:r>
              <a:rPr lang="pl-PL" dirty="0" smtClean="0"/>
              <a:t>.</a:t>
            </a:r>
            <a:endParaRPr lang="pl-PL" dirty="0"/>
          </a:p>
        </p:txBody>
      </p:sp>
      <p:sp>
        <p:nvSpPr>
          <p:cNvPr id="7" name="Prostokąt 6"/>
          <p:cNvSpPr/>
          <p:nvPr/>
        </p:nvSpPr>
        <p:spPr>
          <a:xfrm>
            <a:off x="451580" y="4137180"/>
            <a:ext cx="7859421" cy="707886"/>
          </a:xfrm>
          <a:prstGeom prst="rect">
            <a:avLst/>
          </a:prstGeom>
          <a:ln>
            <a:solidFill>
              <a:srgbClr val="852364"/>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pl-PL" sz="2000" dirty="0" smtClean="0"/>
              <a:t>Publikowanie </a:t>
            </a:r>
            <a:r>
              <a:rPr lang="pl-PL" sz="2000" dirty="0"/>
              <a:t>depesz SNOWTAM dla stojącej wody </a:t>
            </a:r>
            <a:r>
              <a:rPr lang="pl-PL" sz="2000" dirty="0" smtClean="0"/>
              <a:t>ma Lotnisku Chopina w opinii Zarządzającego jest bezcelowe</a:t>
            </a:r>
            <a:r>
              <a:rPr lang="pl-PL" sz="2000" dirty="0"/>
              <a:t>.</a:t>
            </a:r>
          </a:p>
        </p:txBody>
      </p:sp>
      <p:sp>
        <p:nvSpPr>
          <p:cNvPr id="9" name="Strzałka w dół 8"/>
          <p:cNvSpPr/>
          <p:nvPr/>
        </p:nvSpPr>
        <p:spPr bwMode="auto">
          <a:xfrm>
            <a:off x="3943035" y="3583470"/>
            <a:ext cx="876510" cy="415745"/>
          </a:xfrm>
          <a:prstGeom prst="downArrow">
            <a:avLst>
              <a:gd name="adj1" fmla="val 30392"/>
              <a:gd name="adj2" fmla="val 56225"/>
            </a:avLst>
          </a:prstGeom>
          <a:solidFill>
            <a:srgbClr val="85236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791063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52498" y="349809"/>
            <a:ext cx="7178366" cy="783278"/>
          </a:xfrm>
        </p:spPr>
        <p:txBody>
          <a:bodyPr/>
          <a:lstStyle/>
          <a:p>
            <a:r>
              <a:rPr lang="pl-PL" sz="2000" dirty="0" smtClean="0"/>
              <a:t>Porównanie raportu z inspekcji nawierzchni DS: </a:t>
            </a:r>
            <a:br>
              <a:rPr lang="pl-PL" sz="2000" dirty="0" smtClean="0"/>
            </a:br>
            <a:r>
              <a:rPr lang="pl-PL" sz="2000" dirty="0" smtClean="0"/>
              <a:t>sprzed wejścia w życie GRF</a:t>
            </a:r>
            <a:endParaRPr lang="pl-PL" sz="2000" dirty="0"/>
          </a:p>
        </p:txBody>
      </p:sp>
      <p:sp>
        <p:nvSpPr>
          <p:cNvPr id="3" name="Symbol zastępczy numeru slajdu 2"/>
          <p:cNvSpPr>
            <a:spLocks noGrp="1"/>
          </p:cNvSpPr>
          <p:nvPr>
            <p:ph type="sldNum" sz="quarter" idx="12"/>
          </p:nvPr>
        </p:nvSpPr>
        <p:spPr/>
        <p:txBody>
          <a:bodyPr/>
          <a:lstStyle/>
          <a:p>
            <a:pPr>
              <a:defRPr/>
            </a:pPr>
            <a:fld id="{18A70D3D-706A-48C8-8A7F-44E8F8069090}" type="slidenum">
              <a:rPr lang="pl-PL" smtClean="0"/>
              <a:pPr>
                <a:defRPr/>
              </a:pPr>
              <a:t>6</a:t>
            </a:fld>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091" y="1872432"/>
            <a:ext cx="5939840" cy="3945751"/>
          </a:xfrm>
          <a:prstGeom prst="rect">
            <a:avLst/>
          </a:prstGeom>
        </p:spPr>
      </p:pic>
      <p:sp>
        <p:nvSpPr>
          <p:cNvPr id="9" name="Strzałka w dół 8"/>
          <p:cNvSpPr/>
          <p:nvPr/>
        </p:nvSpPr>
        <p:spPr bwMode="auto">
          <a:xfrm>
            <a:off x="2290205" y="3309716"/>
            <a:ext cx="307361" cy="81450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0207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Porównanie raportu z inspekcji nawierzchni DS: </a:t>
            </a:r>
            <a:br>
              <a:rPr lang="pl-PL" sz="2000" dirty="0"/>
            </a:br>
            <a:r>
              <a:rPr lang="pl-PL" sz="2000" dirty="0" smtClean="0"/>
              <a:t>po wejściu w </a:t>
            </a:r>
            <a:r>
              <a:rPr lang="pl-PL" sz="2000" dirty="0"/>
              <a:t>życie GRF</a:t>
            </a:r>
          </a:p>
        </p:txBody>
      </p:sp>
      <p:sp>
        <p:nvSpPr>
          <p:cNvPr id="3" name="Symbol zastępczy numeru slajdu 2"/>
          <p:cNvSpPr>
            <a:spLocks noGrp="1"/>
          </p:cNvSpPr>
          <p:nvPr>
            <p:ph type="sldNum" sz="quarter" idx="12"/>
          </p:nvPr>
        </p:nvSpPr>
        <p:spPr/>
        <p:txBody>
          <a:bodyPr/>
          <a:lstStyle/>
          <a:p>
            <a:pPr>
              <a:defRPr/>
            </a:pPr>
            <a:fld id="{18A70D3D-706A-48C8-8A7F-44E8F8069090}" type="slidenum">
              <a:rPr lang="pl-PL" smtClean="0"/>
              <a:pPr>
                <a:defRPr/>
              </a:pPr>
              <a:t>7</a:t>
            </a:fld>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585" y="1608992"/>
            <a:ext cx="6339328" cy="4103649"/>
          </a:xfrm>
          <a:prstGeom prst="rect">
            <a:avLst/>
          </a:prstGeom>
        </p:spPr>
      </p:pic>
      <p:sp>
        <p:nvSpPr>
          <p:cNvPr id="6" name="Strzałka w dół 5"/>
          <p:cNvSpPr/>
          <p:nvPr/>
        </p:nvSpPr>
        <p:spPr bwMode="auto">
          <a:xfrm>
            <a:off x="1639889" y="2214297"/>
            <a:ext cx="192101" cy="7223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000" b="0" i="0" u="none" strike="noStrike" cap="none" normalizeH="0" baseline="0" smtClean="0">
              <a:ln>
                <a:noFill/>
              </a:ln>
              <a:solidFill>
                <a:schemeClr val="tx1"/>
              </a:solidFill>
              <a:effectLst/>
              <a:latin typeface="Arial" charset="0"/>
            </a:endParaRPr>
          </a:p>
        </p:txBody>
      </p:sp>
      <p:sp>
        <p:nvSpPr>
          <p:cNvPr id="7" name="Strzałka w dół 6"/>
          <p:cNvSpPr/>
          <p:nvPr/>
        </p:nvSpPr>
        <p:spPr bwMode="auto">
          <a:xfrm>
            <a:off x="1340212" y="3226695"/>
            <a:ext cx="192101" cy="630091"/>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3522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t>W</a:t>
            </a:r>
            <a:r>
              <a:rPr lang="pl-PL" sz="2000" dirty="0" smtClean="0"/>
              <a:t>nioski</a:t>
            </a:r>
            <a:endParaRPr lang="pl-PL" sz="2000" dirty="0"/>
          </a:p>
        </p:txBody>
      </p:sp>
      <p:sp>
        <p:nvSpPr>
          <p:cNvPr id="3" name="Symbol zastępczy numeru slajdu 2"/>
          <p:cNvSpPr>
            <a:spLocks noGrp="1"/>
          </p:cNvSpPr>
          <p:nvPr>
            <p:ph type="sldNum" sz="quarter" idx="12"/>
          </p:nvPr>
        </p:nvSpPr>
        <p:spPr/>
        <p:txBody>
          <a:bodyPr/>
          <a:lstStyle/>
          <a:p>
            <a:pPr>
              <a:defRPr/>
            </a:pPr>
            <a:fld id="{18A70D3D-706A-48C8-8A7F-44E8F8069090}" type="slidenum">
              <a:rPr lang="pl-PL" smtClean="0"/>
              <a:pPr>
                <a:defRPr/>
              </a:pPr>
              <a:t>8</a:t>
            </a:fld>
            <a:endParaRPr lang="pl-PL" dirty="0"/>
          </a:p>
        </p:txBody>
      </p:sp>
      <p:sp>
        <p:nvSpPr>
          <p:cNvPr id="4" name="Prostokąt 3"/>
          <p:cNvSpPr/>
          <p:nvPr/>
        </p:nvSpPr>
        <p:spPr>
          <a:xfrm>
            <a:off x="433133" y="1276283"/>
            <a:ext cx="7745506" cy="3693319"/>
          </a:xfrm>
          <a:prstGeom prst="rect">
            <a:avLst/>
          </a:prstGeom>
        </p:spPr>
        <p:txBody>
          <a:bodyPr wrap="square">
            <a:spAutoFit/>
          </a:bodyPr>
          <a:lstStyle/>
          <a:p>
            <a:pPr marL="285750" indent="-285750" algn="just">
              <a:buFont typeface="Arial" panose="020B0604020202020204" pitchFamily="34" charset="0"/>
              <a:buChar char="•"/>
            </a:pPr>
            <a:r>
              <a:rPr lang="pl-PL" dirty="0"/>
              <a:t>Publikacja depeszy SNOWTAM </a:t>
            </a:r>
            <a:r>
              <a:rPr lang="pl-PL" dirty="0" smtClean="0"/>
              <a:t>stanowi </a:t>
            </a:r>
            <a:r>
              <a:rPr lang="pl-PL" dirty="0"/>
              <a:t>dodatkowe </a:t>
            </a:r>
            <a:r>
              <a:rPr lang="pl-PL" dirty="0" smtClean="0"/>
              <a:t>obciążenie </a:t>
            </a:r>
            <a:r>
              <a:rPr lang="pl-PL" dirty="0"/>
              <a:t>dla Kierownika Zmiany Dyżurnych Portu, który będzie </a:t>
            </a:r>
            <a:r>
              <a:rPr lang="pl-PL" dirty="0" smtClean="0"/>
              <a:t>zmuszony </a:t>
            </a:r>
            <a:r>
              <a:rPr lang="pl-PL" dirty="0"/>
              <a:t>odwrócić swoją uwagę od innych, często bardziej istotnych </a:t>
            </a:r>
            <a:r>
              <a:rPr lang="pl-PL" dirty="0" smtClean="0"/>
              <a:t>spraw; </a:t>
            </a:r>
          </a:p>
          <a:p>
            <a:pPr marL="285750" indent="-285750" algn="just">
              <a:buFont typeface="Arial" panose="020B0604020202020204" pitchFamily="34" charset="0"/>
              <a:buChar char="•"/>
            </a:pPr>
            <a:endParaRPr lang="pl-PL" dirty="0"/>
          </a:p>
          <a:p>
            <a:pPr marL="285750" indent="-285750" algn="just">
              <a:buFont typeface="Arial" panose="020B0604020202020204" pitchFamily="34" charset="0"/>
              <a:buChar char="•"/>
            </a:pPr>
            <a:r>
              <a:rPr lang="pl-PL" dirty="0" smtClean="0"/>
              <a:t>SNOWTAM dot. stojącej wody stanowi powielenie </a:t>
            </a:r>
            <a:r>
              <a:rPr lang="pl-PL" dirty="0"/>
              <a:t>informacji już opublikowanych</a:t>
            </a:r>
            <a:r>
              <a:rPr lang="pl-PL" dirty="0" smtClean="0"/>
              <a:t>.</a:t>
            </a:r>
          </a:p>
          <a:p>
            <a:pPr marL="285750" indent="-285750" algn="just">
              <a:buFont typeface="Arial" panose="020B0604020202020204" pitchFamily="34" charset="0"/>
              <a:buChar char="•"/>
            </a:pPr>
            <a:endParaRPr lang="pl-PL" dirty="0"/>
          </a:p>
          <a:p>
            <a:pPr marL="285750" indent="-285750" algn="just">
              <a:buFont typeface="Arial" panose="020B0604020202020204" pitchFamily="34" charset="0"/>
              <a:buChar char="•"/>
            </a:pPr>
            <a:r>
              <a:rPr lang="pl-PL" dirty="0"/>
              <a:t>W czerwcu 2020 r. ruszyła kampania ICAO mającą na celu zmniejszenie nadmiernego obciążenia załóg lotniczych ilością publikowanych depesz NOTAM. </a:t>
            </a:r>
            <a:r>
              <a:rPr lang="pl-PL" b="1" dirty="0"/>
              <a:t>Czy na pewno słuszną drogą jest </a:t>
            </a:r>
            <a:r>
              <a:rPr lang="pl-PL" b="1" dirty="0" smtClean="0"/>
              <a:t>publikowanie </a:t>
            </a:r>
            <a:r>
              <a:rPr lang="pl-PL" b="1" dirty="0"/>
              <a:t>depesz SNOWTAM </a:t>
            </a:r>
            <a:r>
              <a:rPr lang="pl-PL" b="1" dirty="0" smtClean="0"/>
              <a:t>dot. </a:t>
            </a:r>
            <a:r>
              <a:rPr lang="pl-PL" b="1" dirty="0"/>
              <a:t>stojącej </a:t>
            </a:r>
            <a:r>
              <a:rPr lang="pl-PL" b="1" dirty="0" smtClean="0"/>
              <a:t>wody?</a:t>
            </a:r>
            <a:endParaRPr lang="pl-PL" b="1" dirty="0"/>
          </a:p>
          <a:p>
            <a:pPr marL="285750" indent="-285750" algn="just">
              <a:buFont typeface="Arial" panose="020B0604020202020204" pitchFamily="34" charset="0"/>
              <a:buChar char="•"/>
            </a:pPr>
            <a:endParaRPr lang="pl-PL" dirty="0"/>
          </a:p>
          <a:p>
            <a:pPr marL="285750" indent="-285750" algn="just">
              <a:buFont typeface="Arial" panose="020B0604020202020204" pitchFamily="34" charset="0"/>
              <a:buChar char="•"/>
            </a:pPr>
            <a:endParaRPr lang="pl-PL" dirty="0"/>
          </a:p>
        </p:txBody>
      </p:sp>
      <p:pic>
        <p:nvPicPr>
          <p:cNvPr id="6" name="Obraz 5"/>
          <p:cNvPicPr>
            <a:picLocks noChangeAspect="1"/>
          </p:cNvPicPr>
          <p:nvPr/>
        </p:nvPicPr>
        <p:blipFill rotWithShape="1">
          <a:blip r:embed="rId2">
            <a:extLst>
              <a:ext uri="{28A0092B-C50C-407E-A947-70E740481C1C}">
                <a14:useLocalDpi xmlns:a14="http://schemas.microsoft.com/office/drawing/2010/main" val="0"/>
              </a:ext>
            </a:extLst>
          </a:blip>
          <a:srcRect l="283" t="46897" r="-283" b="20921"/>
          <a:stretch/>
        </p:blipFill>
        <p:spPr>
          <a:xfrm>
            <a:off x="241270" y="4824746"/>
            <a:ext cx="8445260" cy="1528778"/>
          </a:xfrm>
          <a:prstGeom prst="rect">
            <a:avLst/>
          </a:prstGeom>
          <a:ln>
            <a:noFill/>
          </a:ln>
          <a:effectLst>
            <a:softEdge rad="112500"/>
          </a:effectLst>
        </p:spPr>
      </p:pic>
    </p:spTree>
    <p:extLst>
      <p:ext uri="{BB962C8B-B14F-4D97-AF65-F5344CB8AC3E}">
        <p14:creationId xmlns:p14="http://schemas.microsoft.com/office/powerpoint/2010/main" val="90573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FC">
      <a:majorFont>
        <a:latin typeface="Tahoma"/>
        <a:ea typeface=""/>
        <a:cs typeface=""/>
      </a:majorFont>
      <a:minorFont>
        <a:latin typeface="Tahom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95363" rtl="0" eaLnBrk="1" fontAlgn="base" latinLnBrk="0" hangingPunct="1">
          <a:lnSpc>
            <a:spcPct val="100000"/>
          </a:lnSpc>
          <a:spcBef>
            <a:spcPct val="0"/>
          </a:spcBef>
          <a:spcAft>
            <a:spcPct val="0"/>
          </a:spcAft>
          <a:buClrTx/>
          <a:buSzTx/>
          <a:buFontTx/>
          <a:buNone/>
          <a:tabLst/>
          <a:defRPr kumimoji="0" lang="pl-PL"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95363" rtl="0" eaLnBrk="1" fontAlgn="base" latinLnBrk="0" hangingPunct="1">
          <a:lnSpc>
            <a:spcPct val="100000"/>
          </a:lnSpc>
          <a:spcBef>
            <a:spcPct val="0"/>
          </a:spcBef>
          <a:spcAft>
            <a:spcPct val="0"/>
          </a:spcAft>
          <a:buClrTx/>
          <a:buSzTx/>
          <a:buFontTx/>
          <a:buNone/>
          <a:tabLst/>
          <a:defRPr kumimoji="0" lang="pl-PL" sz="2000" b="0" i="0" u="none" strike="noStrike" cap="none" normalizeH="0" baseline="0" smtClean="0">
            <a:ln>
              <a:noFill/>
            </a:ln>
            <a:solidFill>
              <a:schemeClr val="tx1"/>
            </a:solidFill>
            <a:effectLst/>
            <a:latin typeface="Arial"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C2F70815F1AD34BB98BA03C69A35AFD" ma:contentTypeVersion="11" ma:contentTypeDescription="Utwórz nowy dokument." ma:contentTypeScope="" ma:versionID="92b0cc6ccddb6d746bfb25e8ffaa8970">
  <xsd:schema xmlns:xsd="http://www.w3.org/2001/XMLSchema" xmlns:xs="http://www.w3.org/2001/XMLSchema" xmlns:p="http://schemas.microsoft.com/office/2006/metadata/properties" targetNamespace="http://schemas.microsoft.com/office/2006/metadata/properties" ma:root="true" ma:fieldsID="47a8b7abcfdc3966d6f5c4c9c96e157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4C8B57-162E-46A3-B3B3-5032C218F8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685391E-D316-43CD-986D-443848931184}">
  <ds:schemaRefs>
    <ds:schemaRef ds:uri="http://www.w3.org/XML/1998/namespace"/>
    <ds:schemaRef ds:uri="http://purl.org/dc/elements/1.1/"/>
    <ds:schemaRef ds:uri="http://purl.org/dc/dcmitype/"/>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2FF62617-20F6-4DA3-B8A0-FB3C6AC1C6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2029</TotalTime>
  <Words>564</Words>
  <Application>Microsoft Office PowerPoint</Application>
  <PresentationFormat>Pokaz na ekranie (4:3)</PresentationFormat>
  <Paragraphs>47</Paragraphs>
  <Slides>8</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8</vt:i4>
      </vt:variant>
    </vt:vector>
  </HeadingPairs>
  <TitlesOfParts>
    <vt:vector size="13" baseType="lpstr">
      <vt:lpstr>Arial</vt:lpstr>
      <vt:lpstr>Calibri</vt:lpstr>
      <vt:lpstr>Courier New</vt:lpstr>
      <vt:lpstr>Tahoma</vt:lpstr>
      <vt:lpstr>Projekt domyślny</vt:lpstr>
      <vt:lpstr>   Zgłaszanie warunków dla nawierzchni dróg startowych zgodnie z ADR.OPS.A.065   STOJĄCA WODA  </vt:lpstr>
      <vt:lpstr>definicje</vt:lpstr>
      <vt:lpstr>Lotnisko Chopina w Warszawie - kontekst</vt:lpstr>
      <vt:lpstr>Lotnisko Chopina w Warszawie – działanie operacyjne</vt:lpstr>
      <vt:lpstr>Lotnisko Chopina w Warszawie - działanie operacyjne</vt:lpstr>
      <vt:lpstr>Porównanie raportu z inspekcji nawierzchni DS:  sprzed wejścia w życie GRF</vt:lpstr>
      <vt:lpstr>Porównanie raportu z inspekcji nawierzchni DS:  po wejściu w życie GRF</vt:lpstr>
      <vt:lpstr>Wnioski</vt:lpstr>
    </vt:vector>
  </TitlesOfParts>
  <Company>PPL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 przekodowywania kart - pracownicy</dc:title>
  <dc:creator>Broniarek, Małgorzata</dc:creator>
  <cp:lastModifiedBy>Sieluk, Bartłomiej</cp:lastModifiedBy>
  <cp:revision>139</cp:revision>
  <cp:lastPrinted>2015-03-23T15:40:28Z</cp:lastPrinted>
  <dcterms:created xsi:type="dcterms:W3CDTF">2015-03-18T10:37:22Z</dcterms:created>
  <dcterms:modified xsi:type="dcterms:W3CDTF">2021-11-15T10:48:10Z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0x010100BC2F70815F1AD34BB98BA03C69A35AFD</vt:lpwstr>
  </property>
</Properties>
</file>