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92" r:id="rId5"/>
    <p:sldId id="294" r:id="rId6"/>
    <p:sldId id="293" r:id="rId7"/>
    <p:sldId id="295" r:id="rId8"/>
    <p:sldId id="302" r:id="rId9"/>
    <p:sldId id="299" r:id="rId10"/>
    <p:sldId id="301" r:id="rId11"/>
    <p:sldId id="300" r:id="rId12"/>
  </p:sldIdLst>
  <p:sldSz cx="9144000" cy="6858000" type="screen4x3"/>
  <p:notesSz cx="6810375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364"/>
    <a:srgbClr val="006699"/>
    <a:srgbClr val="8E4A72"/>
    <a:srgbClr val="8B4D72"/>
    <a:srgbClr val="88507C"/>
    <a:srgbClr val="FF0090"/>
    <a:srgbClr val="815772"/>
    <a:srgbClr val="894F74"/>
    <a:srgbClr val="8D4B5E"/>
    <a:srgbClr val="7A5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FBDDA-A8D2-49DE-8ACE-8FD32782B2BC}" type="doc">
      <dgm:prSet loTypeId="urn:microsoft.com/office/officeart/2005/8/layout/default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E93644BD-06C1-4980-A6DC-01A00EFF83F5}">
      <dgm:prSet phldrT="[Tekst]"/>
      <dgm:spPr>
        <a:ln>
          <a:solidFill>
            <a:srgbClr val="852364"/>
          </a:solidFill>
        </a:ln>
      </dgm:spPr>
      <dgm:t>
        <a:bodyPr/>
        <a:lstStyle/>
        <a:p>
          <a:r>
            <a:rPr lang="pl-PL" b="0" dirty="0" smtClean="0"/>
            <a:t>Wspólne standardy prowadzenia audytów </a:t>
          </a:r>
          <a:endParaRPr lang="pl-PL" b="0" dirty="0"/>
        </a:p>
      </dgm:t>
    </dgm:pt>
    <dgm:pt modelId="{AB533FA6-7336-4C1B-B910-4C8E345C82D4}" type="parTrans" cxnId="{21EDB8EA-FE20-43A5-88D0-BB491236B8E7}">
      <dgm:prSet/>
      <dgm:spPr/>
      <dgm:t>
        <a:bodyPr/>
        <a:lstStyle/>
        <a:p>
          <a:endParaRPr lang="pl-PL" b="0"/>
        </a:p>
      </dgm:t>
    </dgm:pt>
    <dgm:pt modelId="{8E9522DC-B9C1-4C30-908A-6811B2EA3A65}" type="sibTrans" cxnId="{21EDB8EA-FE20-43A5-88D0-BB491236B8E7}">
      <dgm:prSet/>
      <dgm:spPr/>
      <dgm:t>
        <a:bodyPr/>
        <a:lstStyle/>
        <a:p>
          <a:endParaRPr lang="pl-PL" b="0"/>
        </a:p>
      </dgm:t>
    </dgm:pt>
    <dgm:pt modelId="{A3638086-B7B7-4379-BAA6-F732242A4944}">
      <dgm:prSet/>
      <dgm:spPr/>
      <dgm:t>
        <a:bodyPr/>
        <a:lstStyle/>
        <a:p>
          <a:r>
            <a:rPr lang="pl-PL" b="0" dirty="0" smtClean="0"/>
            <a:t>Warunki uczestnictwa </a:t>
          </a:r>
          <a:br>
            <a:rPr lang="pl-PL" b="0" dirty="0" smtClean="0"/>
          </a:br>
          <a:r>
            <a:rPr lang="pl-PL" b="0" dirty="0" smtClean="0"/>
            <a:t>w </a:t>
          </a:r>
          <a:r>
            <a:rPr lang="pl-PL" b="0" dirty="0" err="1" smtClean="0"/>
            <a:t>audit</a:t>
          </a:r>
          <a:r>
            <a:rPr lang="pl-PL" b="0" dirty="0" smtClean="0"/>
            <a:t> </a:t>
          </a:r>
          <a:r>
            <a:rPr lang="pl-PL" b="0" dirty="0" err="1" smtClean="0"/>
            <a:t>poolu</a:t>
          </a:r>
          <a:endParaRPr lang="pl-PL" dirty="0"/>
        </a:p>
      </dgm:t>
    </dgm:pt>
    <dgm:pt modelId="{1A356885-812E-4A1C-9B87-F4ABD33769AF}" type="parTrans" cxnId="{9591F93E-C553-44C4-AF54-75864B2201A0}">
      <dgm:prSet/>
      <dgm:spPr/>
      <dgm:t>
        <a:bodyPr/>
        <a:lstStyle/>
        <a:p>
          <a:endParaRPr lang="pl-PL"/>
        </a:p>
      </dgm:t>
    </dgm:pt>
    <dgm:pt modelId="{A2BD2653-AD34-4242-841B-D2BD0C159D54}" type="sibTrans" cxnId="{9591F93E-C553-44C4-AF54-75864B2201A0}">
      <dgm:prSet/>
      <dgm:spPr/>
      <dgm:t>
        <a:bodyPr/>
        <a:lstStyle/>
        <a:p>
          <a:endParaRPr lang="pl-PL"/>
        </a:p>
      </dgm:t>
    </dgm:pt>
    <dgm:pt modelId="{E6FAD2ED-C136-4CC3-93FE-EF0D1FB89671}">
      <dgm:prSet/>
      <dgm:spPr/>
      <dgm:t>
        <a:bodyPr/>
        <a:lstStyle/>
        <a:p>
          <a:r>
            <a:rPr lang="pl-PL" dirty="0" smtClean="0"/>
            <a:t>Przychylność strony audytowanej</a:t>
          </a:r>
          <a:endParaRPr lang="pl-PL" b="0" dirty="0"/>
        </a:p>
      </dgm:t>
    </dgm:pt>
    <dgm:pt modelId="{8E887B3A-E7E8-4304-A5D8-7B00C5638916}" type="parTrans" cxnId="{C4CAEF11-6628-4E44-8D17-945F2031F632}">
      <dgm:prSet/>
      <dgm:spPr/>
      <dgm:t>
        <a:bodyPr/>
        <a:lstStyle/>
        <a:p>
          <a:endParaRPr lang="pl-PL"/>
        </a:p>
      </dgm:t>
    </dgm:pt>
    <dgm:pt modelId="{DD201AFF-2C18-4E79-8138-5C4F07DE0D13}" type="sibTrans" cxnId="{C4CAEF11-6628-4E44-8D17-945F2031F632}">
      <dgm:prSet/>
      <dgm:spPr/>
      <dgm:t>
        <a:bodyPr/>
        <a:lstStyle/>
        <a:p>
          <a:endParaRPr lang="pl-PL"/>
        </a:p>
      </dgm:t>
    </dgm:pt>
    <dgm:pt modelId="{692A2ED8-C652-4DC8-B153-CA9541322DE3}">
      <dgm:prSet/>
      <dgm:spPr>
        <a:ln>
          <a:solidFill>
            <a:srgbClr val="852364"/>
          </a:solidFill>
        </a:ln>
      </dgm:spPr>
      <dgm:t>
        <a:bodyPr/>
        <a:lstStyle/>
        <a:p>
          <a:r>
            <a:rPr lang="pl-PL" b="0" dirty="0" smtClean="0"/>
            <a:t>Dzielenie się wynikami audytów, listami kontrolnymi (różne stopnie współpracy)</a:t>
          </a:r>
          <a:endParaRPr lang="pl-PL" b="0" dirty="0"/>
        </a:p>
      </dgm:t>
    </dgm:pt>
    <dgm:pt modelId="{A9EA57CD-B030-4A15-8E02-5EF8AE0EE2EB}" type="parTrans" cxnId="{46FBD694-FD49-4736-B159-E56403137AB1}">
      <dgm:prSet/>
      <dgm:spPr/>
      <dgm:t>
        <a:bodyPr/>
        <a:lstStyle/>
        <a:p>
          <a:endParaRPr lang="pl-PL"/>
        </a:p>
      </dgm:t>
    </dgm:pt>
    <dgm:pt modelId="{8276794C-F851-4CA1-A703-2CADDAF48C5A}" type="sibTrans" cxnId="{46FBD694-FD49-4736-B159-E56403137AB1}">
      <dgm:prSet/>
      <dgm:spPr/>
      <dgm:t>
        <a:bodyPr/>
        <a:lstStyle/>
        <a:p>
          <a:endParaRPr lang="pl-PL"/>
        </a:p>
      </dgm:t>
    </dgm:pt>
    <dgm:pt modelId="{8FADFA3F-0C29-46CA-9DA5-8440321940F6}">
      <dgm:prSet phldrT="[Tekst]"/>
      <dgm:spPr>
        <a:ln>
          <a:solidFill>
            <a:srgbClr val="852364"/>
          </a:solidFill>
        </a:ln>
      </dgm:spPr>
      <dgm:t>
        <a:bodyPr/>
        <a:lstStyle/>
        <a:p>
          <a:r>
            <a:rPr lang="pl-PL" b="0" smtClean="0"/>
            <a:t>Uzgodnienie </a:t>
          </a:r>
          <a:br>
            <a:rPr lang="pl-PL" b="0" smtClean="0"/>
          </a:br>
          <a:r>
            <a:rPr lang="pl-PL" b="0" smtClean="0"/>
            <a:t>z ULC</a:t>
          </a:r>
          <a:endParaRPr lang="pl-PL" b="0" dirty="0"/>
        </a:p>
      </dgm:t>
    </dgm:pt>
    <dgm:pt modelId="{ADDD5BBE-6EB2-4AF9-A07C-780A1FBE6A18}" type="parTrans" cxnId="{F3AB6B0D-08EA-4E31-870E-499FBA2C2B25}">
      <dgm:prSet/>
      <dgm:spPr/>
      <dgm:t>
        <a:bodyPr/>
        <a:lstStyle/>
        <a:p>
          <a:endParaRPr lang="pl-PL"/>
        </a:p>
      </dgm:t>
    </dgm:pt>
    <dgm:pt modelId="{C92574A7-545D-4DBC-8782-25526EC53BA3}" type="sibTrans" cxnId="{F3AB6B0D-08EA-4E31-870E-499FBA2C2B25}">
      <dgm:prSet/>
      <dgm:spPr/>
      <dgm:t>
        <a:bodyPr/>
        <a:lstStyle/>
        <a:p>
          <a:endParaRPr lang="pl-PL"/>
        </a:p>
      </dgm:t>
    </dgm:pt>
    <dgm:pt modelId="{9ADD3421-2880-4E64-9419-719B4B458522}">
      <dgm:prSet phldrT="[Tekst]"/>
      <dgm:spPr>
        <a:ln>
          <a:solidFill>
            <a:srgbClr val="852364"/>
          </a:solidFill>
        </a:ln>
      </dgm:spPr>
      <dgm:t>
        <a:bodyPr/>
        <a:lstStyle/>
        <a:p>
          <a:r>
            <a:rPr lang="pl-PL" b="0" dirty="0" smtClean="0"/>
            <a:t>Wymiana dobrych praktyk, informacji o trudnościach</a:t>
          </a:r>
          <a:endParaRPr lang="pl-PL" b="0" dirty="0"/>
        </a:p>
      </dgm:t>
    </dgm:pt>
    <dgm:pt modelId="{EF1A99CA-492E-414D-8E86-1893E8A6D56C}" type="parTrans" cxnId="{283BEC11-6FD5-4819-81DA-7CFB52FAA707}">
      <dgm:prSet/>
      <dgm:spPr/>
      <dgm:t>
        <a:bodyPr/>
        <a:lstStyle/>
        <a:p>
          <a:endParaRPr lang="pl-PL"/>
        </a:p>
      </dgm:t>
    </dgm:pt>
    <dgm:pt modelId="{5123CAF9-3084-4890-8C40-9E2C7025B85B}" type="sibTrans" cxnId="{283BEC11-6FD5-4819-81DA-7CFB52FAA707}">
      <dgm:prSet/>
      <dgm:spPr/>
      <dgm:t>
        <a:bodyPr/>
        <a:lstStyle/>
        <a:p>
          <a:endParaRPr lang="pl-PL"/>
        </a:p>
      </dgm:t>
    </dgm:pt>
    <dgm:pt modelId="{6F32AD01-F5CD-4440-9DC9-7D5A1436E203}" type="pres">
      <dgm:prSet presAssocID="{CEEFBDDA-A8D2-49DE-8ACE-8FD32782B2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C761EAF-9374-41B9-B30F-DB656F2E2331}" type="pres">
      <dgm:prSet presAssocID="{E93644BD-06C1-4980-A6DC-01A00EFF83F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090D2C-930C-42CF-9662-F15A1CA01E82}" type="pres">
      <dgm:prSet presAssocID="{8E9522DC-B9C1-4C30-908A-6811B2EA3A65}" presName="sibTrans" presStyleCnt="0"/>
      <dgm:spPr/>
    </dgm:pt>
    <dgm:pt modelId="{A5841B63-BD17-4C58-96F5-0203A0449C75}" type="pres">
      <dgm:prSet presAssocID="{692A2ED8-C652-4DC8-B153-CA9541322DE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DB0C60-915C-426A-8550-DEB80751F284}" type="pres">
      <dgm:prSet presAssocID="{8276794C-F851-4CA1-A703-2CADDAF48C5A}" presName="sibTrans" presStyleCnt="0"/>
      <dgm:spPr/>
    </dgm:pt>
    <dgm:pt modelId="{76B19C74-F447-4A14-BBC3-90669C6EA5ED}" type="pres">
      <dgm:prSet presAssocID="{8FADFA3F-0C29-46CA-9DA5-8440321940F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92D7F4-E6C1-40CE-B7A8-02B3FCA66204}" type="pres">
      <dgm:prSet presAssocID="{C92574A7-545D-4DBC-8782-25526EC53BA3}" presName="sibTrans" presStyleCnt="0"/>
      <dgm:spPr/>
    </dgm:pt>
    <dgm:pt modelId="{0BBAB267-6669-41AB-8A1C-14C1309222CB}" type="pres">
      <dgm:prSet presAssocID="{E6FAD2ED-C136-4CC3-93FE-EF0D1FB8967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D94AD9-1672-4B81-999F-109AB71BD0AD}" type="pres">
      <dgm:prSet presAssocID="{DD201AFF-2C18-4E79-8138-5C4F07DE0D13}" presName="sibTrans" presStyleCnt="0"/>
      <dgm:spPr/>
    </dgm:pt>
    <dgm:pt modelId="{AE9BD851-6A1B-473B-B2BC-1BDF404B65F4}" type="pres">
      <dgm:prSet presAssocID="{9ADD3421-2880-4E64-9419-719B4B45852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0988F8-4E77-4F21-9781-7B211B8B0F86}" type="pres">
      <dgm:prSet presAssocID="{5123CAF9-3084-4890-8C40-9E2C7025B85B}" presName="sibTrans" presStyleCnt="0"/>
      <dgm:spPr/>
    </dgm:pt>
    <dgm:pt modelId="{A2D3B9CB-D6E4-4FB5-8C7E-251347DD5DCA}" type="pres">
      <dgm:prSet presAssocID="{A3638086-B7B7-4379-BAA6-F732242A494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AB6B0D-08EA-4E31-870E-499FBA2C2B25}" srcId="{CEEFBDDA-A8D2-49DE-8ACE-8FD32782B2BC}" destId="{8FADFA3F-0C29-46CA-9DA5-8440321940F6}" srcOrd="2" destOrd="0" parTransId="{ADDD5BBE-6EB2-4AF9-A07C-780A1FBE6A18}" sibTransId="{C92574A7-545D-4DBC-8782-25526EC53BA3}"/>
    <dgm:cxn modelId="{17B9A8AE-223B-4240-84EB-10AB21858F17}" type="presOf" srcId="{CEEFBDDA-A8D2-49DE-8ACE-8FD32782B2BC}" destId="{6F32AD01-F5CD-4440-9DC9-7D5A1436E203}" srcOrd="0" destOrd="0" presId="urn:microsoft.com/office/officeart/2005/8/layout/default"/>
    <dgm:cxn modelId="{8DF5F860-2CF8-4203-A160-C2C53B7E9FCD}" type="presOf" srcId="{E6FAD2ED-C136-4CC3-93FE-EF0D1FB89671}" destId="{0BBAB267-6669-41AB-8A1C-14C1309222CB}" srcOrd="0" destOrd="0" presId="urn:microsoft.com/office/officeart/2005/8/layout/default"/>
    <dgm:cxn modelId="{5C51FD76-8A8B-46F3-AE93-E13BDF700B24}" type="presOf" srcId="{8FADFA3F-0C29-46CA-9DA5-8440321940F6}" destId="{76B19C74-F447-4A14-BBC3-90669C6EA5ED}" srcOrd="0" destOrd="0" presId="urn:microsoft.com/office/officeart/2005/8/layout/default"/>
    <dgm:cxn modelId="{2F949CC8-668E-4E5A-81F7-5443567E3350}" type="presOf" srcId="{9ADD3421-2880-4E64-9419-719B4B458522}" destId="{AE9BD851-6A1B-473B-B2BC-1BDF404B65F4}" srcOrd="0" destOrd="0" presId="urn:microsoft.com/office/officeart/2005/8/layout/default"/>
    <dgm:cxn modelId="{283BEC11-6FD5-4819-81DA-7CFB52FAA707}" srcId="{CEEFBDDA-A8D2-49DE-8ACE-8FD32782B2BC}" destId="{9ADD3421-2880-4E64-9419-719B4B458522}" srcOrd="4" destOrd="0" parTransId="{EF1A99CA-492E-414D-8E86-1893E8A6D56C}" sibTransId="{5123CAF9-3084-4890-8C40-9E2C7025B85B}"/>
    <dgm:cxn modelId="{C4CAEF11-6628-4E44-8D17-945F2031F632}" srcId="{CEEFBDDA-A8D2-49DE-8ACE-8FD32782B2BC}" destId="{E6FAD2ED-C136-4CC3-93FE-EF0D1FB89671}" srcOrd="3" destOrd="0" parTransId="{8E887B3A-E7E8-4304-A5D8-7B00C5638916}" sibTransId="{DD201AFF-2C18-4E79-8138-5C4F07DE0D13}"/>
    <dgm:cxn modelId="{9591F93E-C553-44C4-AF54-75864B2201A0}" srcId="{CEEFBDDA-A8D2-49DE-8ACE-8FD32782B2BC}" destId="{A3638086-B7B7-4379-BAA6-F732242A4944}" srcOrd="5" destOrd="0" parTransId="{1A356885-812E-4A1C-9B87-F4ABD33769AF}" sibTransId="{A2BD2653-AD34-4242-841B-D2BD0C159D54}"/>
    <dgm:cxn modelId="{821558AF-9B44-4D6B-A882-C489A620AA61}" type="presOf" srcId="{692A2ED8-C652-4DC8-B153-CA9541322DE3}" destId="{A5841B63-BD17-4C58-96F5-0203A0449C75}" srcOrd="0" destOrd="0" presId="urn:microsoft.com/office/officeart/2005/8/layout/default"/>
    <dgm:cxn modelId="{90EA0C90-7810-4A01-B94D-78C1113E65B8}" type="presOf" srcId="{E93644BD-06C1-4980-A6DC-01A00EFF83F5}" destId="{7C761EAF-9374-41B9-B30F-DB656F2E2331}" srcOrd="0" destOrd="0" presId="urn:microsoft.com/office/officeart/2005/8/layout/default"/>
    <dgm:cxn modelId="{21EDB8EA-FE20-43A5-88D0-BB491236B8E7}" srcId="{CEEFBDDA-A8D2-49DE-8ACE-8FD32782B2BC}" destId="{E93644BD-06C1-4980-A6DC-01A00EFF83F5}" srcOrd="0" destOrd="0" parTransId="{AB533FA6-7336-4C1B-B910-4C8E345C82D4}" sibTransId="{8E9522DC-B9C1-4C30-908A-6811B2EA3A65}"/>
    <dgm:cxn modelId="{D0634DD1-4CA9-4446-B332-A485DF3E1E20}" type="presOf" srcId="{A3638086-B7B7-4379-BAA6-F732242A4944}" destId="{A2D3B9CB-D6E4-4FB5-8C7E-251347DD5DCA}" srcOrd="0" destOrd="0" presId="urn:microsoft.com/office/officeart/2005/8/layout/default"/>
    <dgm:cxn modelId="{46FBD694-FD49-4736-B159-E56403137AB1}" srcId="{CEEFBDDA-A8D2-49DE-8ACE-8FD32782B2BC}" destId="{692A2ED8-C652-4DC8-B153-CA9541322DE3}" srcOrd="1" destOrd="0" parTransId="{A9EA57CD-B030-4A15-8E02-5EF8AE0EE2EB}" sibTransId="{8276794C-F851-4CA1-A703-2CADDAF48C5A}"/>
    <dgm:cxn modelId="{C410B94C-3BF7-4A2D-B99F-EAA5F3F993D6}" type="presParOf" srcId="{6F32AD01-F5CD-4440-9DC9-7D5A1436E203}" destId="{7C761EAF-9374-41B9-B30F-DB656F2E2331}" srcOrd="0" destOrd="0" presId="urn:microsoft.com/office/officeart/2005/8/layout/default"/>
    <dgm:cxn modelId="{BA18E82E-25CC-45CD-9F60-29A84257CBCC}" type="presParOf" srcId="{6F32AD01-F5CD-4440-9DC9-7D5A1436E203}" destId="{C2090D2C-930C-42CF-9662-F15A1CA01E82}" srcOrd="1" destOrd="0" presId="urn:microsoft.com/office/officeart/2005/8/layout/default"/>
    <dgm:cxn modelId="{10509279-5F15-4752-AD41-2CA7F65D8476}" type="presParOf" srcId="{6F32AD01-F5CD-4440-9DC9-7D5A1436E203}" destId="{A5841B63-BD17-4C58-96F5-0203A0449C75}" srcOrd="2" destOrd="0" presId="urn:microsoft.com/office/officeart/2005/8/layout/default"/>
    <dgm:cxn modelId="{36E84E80-EBF0-49C4-B7AD-6565200332DE}" type="presParOf" srcId="{6F32AD01-F5CD-4440-9DC9-7D5A1436E203}" destId="{71DB0C60-915C-426A-8550-DEB80751F284}" srcOrd="3" destOrd="0" presId="urn:microsoft.com/office/officeart/2005/8/layout/default"/>
    <dgm:cxn modelId="{4501C102-3A5D-496B-AABC-F48E94E07A7C}" type="presParOf" srcId="{6F32AD01-F5CD-4440-9DC9-7D5A1436E203}" destId="{76B19C74-F447-4A14-BBC3-90669C6EA5ED}" srcOrd="4" destOrd="0" presId="urn:microsoft.com/office/officeart/2005/8/layout/default"/>
    <dgm:cxn modelId="{20B7D01F-8E88-4645-84A4-6AD6F7172119}" type="presParOf" srcId="{6F32AD01-F5CD-4440-9DC9-7D5A1436E203}" destId="{5292D7F4-E6C1-40CE-B7A8-02B3FCA66204}" srcOrd="5" destOrd="0" presId="urn:microsoft.com/office/officeart/2005/8/layout/default"/>
    <dgm:cxn modelId="{CE2B996A-8C2D-4DAD-BE39-11D575057838}" type="presParOf" srcId="{6F32AD01-F5CD-4440-9DC9-7D5A1436E203}" destId="{0BBAB267-6669-41AB-8A1C-14C1309222CB}" srcOrd="6" destOrd="0" presId="urn:microsoft.com/office/officeart/2005/8/layout/default"/>
    <dgm:cxn modelId="{9094DA80-DA48-415C-8A7C-FD2BBAB5D347}" type="presParOf" srcId="{6F32AD01-F5CD-4440-9DC9-7D5A1436E203}" destId="{79D94AD9-1672-4B81-999F-109AB71BD0AD}" srcOrd="7" destOrd="0" presId="urn:microsoft.com/office/officeart/2005/8/layout/default"/>
    <dgm:cxn modelId="{600B3BBE-01F4-4C6C-8824-3587DDD0D732}" type="presParOf" srcId="{6F32AD01-F5CD-4440-9DC9-7D5A1436E203}" destId="{AE9BD851-6A1B-473B-B2BC-1BDF404B65F4}" srcOrd="8" destOrd="0" presId="urn:microsoft.com/office/officeart/2005/8/layout/default"/>
    <dgm:cxn modelId="{0A9FD2D0-BA8D-4B93-B92F-ABA7AF434E76}" type="presParOf" srcId="{6F32AD01-F5CD-4440-9DC9-7D5A1436E203}" destId="{CA0988F8-4E77-4F21-9781-7B211B8B0F86}" srcOrd="9" destOrd="0" presId="urn:microsoft.com/office/officeart/2005/8/layout/default"/>
    <dgm:cxn modelId="{7DDFA9E9-0453-4207-993C-3B59B04DAACA}" type="presParOf" srcId="{6F32AD01-F5CD-4440-9DC9-7D5A1436E203}" destId="{A2D3B9CB-D6E4-4FB5-8C7E-251347DD5DCA}" srcOrd="10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61EAF-9374-41B9-B30F-DB656F2E2331}">
      <dsp:nvSpPr>
        <dsp:cNvPr id="0" name=""/>
        <dsp:cNvSpPr/>
      </dsp:nvSpPr>
      <dsp:spPr>
        <a:xfrm>
          <a:off x="0" y="693703"/>
          <a:ext cx="2354904" cy="141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85236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/>
            <a:t>Wspólne standardy prowadzenia audytów </a:t>
          </a:r>
          <a:endParaRPr lang="pl-PL" sz="1800" b="0" kern="1200" dirty="0"/>
        </a:p>
      </dsp:txBody>
      <dsp:txXfrm>
        <a:off x="0" y="693703"/>
        <a:ext cx="2354904" cy="1412942"/>
      </dsp:txXfrm>
    </dsp:sp>
    <dsp:sp modelId="{A5841B63-BD17-4C58-96F5-0203A0449C75}">
      <dsp:nvSpPr>
        <dsp:cNvPr id="0" name=""/>
        <dsp:cNvSpPr/>
      </dsp:nvSpPr>
      <dsp:spPr>
        <a:xfrm>
          <a:off x="2590394" y="693703"/>
          <a:ext cx="2354904" cy="141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85236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/>
            <a:t>Dzielenie się wynikami audytów, listami kontrolnymi (różne stopnie współpracy)</a:t>
          </a:r>
          <a:endParaRPr lang="pl-PL" sz="1800" b="0" kern="1200" dirty="0"/>
        </a:p>
      </dsp:txBody>
      <dsp:txXfrm>
        <a:off x="2590394" y="693703"/>
        <a:ext cx="2354904" cy="1412942"/>
      </dsp:txXfrm>
    </dsp:sp>
    <dsp:sp modelId="{76B19C74-F447-4A14-BBC3-90669C6EA5ED}">
      <dsp:nvSpPr>
        <dsp:cNvPr id="0" name=""/>
        <dsp:cNvSpPr/>
      </dsp:nvSpPr>
      <dsp:spPr>
        <a:xfrm>
          <a:off x="5180789" y="693703"/>
          <a:ext cx="2354904" cy="141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85236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smtClean="0"/>
            <a:t>Uzgodnienie </a:t>
          </a:r>
          <a:br>
            <a:rPr lang="pl-PL" sz="1800" b="0" kern="1200" smtClean="0"/>
          </a:br>
          <a:r>
            <a:rPr lang="pl-PL" sz="1800" b="0" kern="1200" smtClean="0"/>
            <a:t>z ULC</a:t>
          </a:r>
          <a:endParaRPr lang="pl-PL" sz="1800" b="0" kern="1200" dirty="0"/>
        </a:p>
      </dsp:txBody>
      <dsp:txXfrm>
        <a:off x="5180789" y="693703"/>
        <a:ext cx="2354904" cy="1412942"/>
      </dsp:txXfrm>
    </dsp:sp>
    <dsp:sp modelId="{0BBAB267-6669-41AB-8A1C-14C1309222CB}">
      <dsp:nvSpPr>
        <dsp:cNvPr id="0" name=""/>
        <dsp:cNvSpPr/>
      </dsp:nvSpPr>
      <dsp:spPr>
        <a:xfrm>
          <a:off x="0" y="2342136"/>
          <a:ext cx="2354904" cy="141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Przychylność strony audytowanej</a:t>
          </a:r>
          <a:endParaRPr lang="pl-PL" sz="1800" b="0" kern="1200" dirty="0"/>
        </a:p>
      </dsp:txBody>
      <dsp:txXfrm>
        <a:off x="0" y="2342136"/>
        <a:ext cx="2354904" cy="1412942"/>
      </dsp:txXfrm>
    </dsp:sp>
    <dsp:sp modelId="{AE9BD851-6A1B-473B-B2BC-1BDF404B65F4}">
      <dsp:nvSpPr>
        <dsp:cNvPr id="0" name=""/>
        <dsp:cNvSpPr/>
      </dsp:nvSpPr>
      <dsp:spPr>
        <a:xfrm>
          <a:off x="2590394" y="2342136"/>
          <a:ext cx="2354904" cy="141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85236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/>
            <a:t>Wymiana dobrych praktyk, informacji o trudnościach</a:t>
          </a:r>
          <a:endParaRPr lang="pl-PL" sz="1800" b="0" kern="1200" dirty="0"/>
        </a:p>
      </dsp:txBody>
      <dsp:txXfrm>
        <a:off x="2590394" y="2342136"/>
        <a:ext cx="2354904" cy="1412942"/>
      </dsp:txXfrm>
    </dsp:sp>
    <dsp:sp modelId="{A2D3B9CB-D6E4-4FB5-8C7E-251347DD5DCA}">
      <dsp:nvSpPr>
        <dsp:cNvPr id="0" name=""/>
        <dsp:cNvSpPr/>
      </dsp:nvSpPr>
      <dsp:spPr>
        <a:xfrm>
          <a:off x="5180789" y="2342136"/>
          <a:ext cx="2354904" cy="141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/>
            <a:t>Warunki uczestnictwa </a:t>
          </a:r>
          <a:br>
            <a:rPr lang="pl-PL" sz="1800" b="0" kern="1200" dirty="0" smtClean="0"/>
          </a:br>
          <a:r>
            <a:rPr lang="pl-PL" sz="1800" b="0" kern="1200" dirty="0" smtClean="0"/>
            <a:t>w </a:t>
          </a:r>
          <a:r>
            <a:rPr lang="pl-PL" sz="1800" b="0" kern="1200" dirty="0" err="1" smtClean="0"/>
            <a:t>audit</a:t>
          </a:r>
          <a:r>
            <a:rPr lang="pl-PL" sz="1800" b="0" kern="1200" dirty="0" smtClean="0"/>
            <a:t> </a:t>
          </a:r>
          <a:r>
            <a:rPr lang="pl-PL" sz="1800" b="0" kern="1200" dirty="0" err="1" smtClean="0"/>
            <a:t>poolu</a:t>
          </a:r>
          <a:endParaRPr lang="pl-PL" sz="1800" kern="1200" dirty="0"/>
        </a:p>
      </dsp:txBody>
      <dsp:txXfrm>
        <a:off x="5180789" y="2342136"/>
        <a:ext cx="2354904" cy="141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B8769-3B24-4E56-8871-12E17E37EBAC}" type="datetimeFigureOut">
              <a:rPr lang="pl-PL" smtClean="0"/>
              <a:t>24.11.2022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48BC1-FA1B-4214-9C3E-68AA03F8E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98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48BC1-FA1B-4214-9C3E-68AA03F8E05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31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48BC1-FA1B-4214-9C3E-68AA03F8E05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701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2713" y="2866819"/>
            <a:ext cx="7385045" cy="783641"/>
          </a:xfrm>
        </p:spPr>
        <p:txBody>
          <a:bodyPr/>
          <a:lstStyle>
            <a:lvl1pPr algn="l">
              <a:defRPr sz="238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6556" y="3428428"/>
            <a:ext cx="7385045" cy="783641"/>
          </a:xfrm>
        </p:spPr>
        <p:txBody>
          <a:bodyPr anchor="ctr"/>
          <a:lstStyle>
            <a:lvl1pPr marL="0" indent="0" algn="l">
              <a:buNone/>
              <a:defRPr sz="1633">
                <a:solidFill>
                  <a:schemeClr val="bg1"/>
                </a:solidFill>
              </a:defRPr>
            </a:lvl1pPr>
            <a:lvl2pPr marL="311010" indent="0" algn="ctr">
              <a:buNone/>
              <a:defRPr/>
            </a:lvl2pPr>
            <a:lvl3pPr marL="622021" indent="0" algn="ctr">
              <a:buNone/>
              <a:defRPr/>
            </a:lvl3pPr>
            <a:lvl4pPr marL="933031" indent="0" algn="ctr">
              <a:buNone/>
              <a:defRPr/>
            </a:lvl4pPr>
            <a:lvl5pPr marL="1244042" indent="0" algn="ctr">
              <a:buNone/>
              <a:defRPr/>
            </a:lvl5pPr>
            <a:lvl6pPr marL="1555052" indent="0" algn="ctr">
              <a:buNone/>
              <a:defRPr/>
            </a:lvl6pPr>
            <a:lvl7pPr marL="1866062" indent="0" algn="ctr">
              <a:buNone/>
              <a:defRPr/>
            </a:lvl7pPr>
            <a:lvl8pPr marL="2177072" indent="0" algn="ctr">
              <a:buNone/>
              <a:defRPr/>
            </a:lvl8pPr>
            <a:lvl9pPr marL="2488082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0"/>
          </p:nvPr>
        </p:nvSpPr>
        <p:spPr>
          <a:xfrm>
            <a:off x="4448267" y="4855306"/>
            <a:ext cx="3298700" cy="517634"/>
          </a:xfrm>
        </p:spPr>
        <p:txBody>
          <a:bodyPr/>
          <a:lstStyle>
            <a:lvl1pPr>
              <a:buNone/>
              <a:defRPr sz="1361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4448266" y="5502397"/>
            <a:ext cx="3298705" cy="388052"/>
          </a:xfrm>
        </p:spPr>
        <p:txBody>
          <a:bodyPr/>
          <a:lstStyle>
            <a:lvl1pPr>
              <a:buNone/>
              <a:defRPr sz="1361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229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26"/>
            <a:ext cx="2133962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3A190-29DA-4381-A902-9BAA3BAC1E6E}" type="datetime1">
              <a:rPr lang="pl-PL" sz="1361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24.11.2022</a:t>
            </a:fld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68" y="6244626"/>
            <a:ext cx="2896867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0AAA3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7618FAE-78FE-426D-8F9F-07B49C7E905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168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944" y="275013"/>
            <a:ext cx="2056586" cy="5851545"/>
          </a:xfrm>
        </p:spPr>
        <p:txBody>
          <a:bodyPr vert="eaVert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471" y="275013"/>
            <a:ext cx="6042153" cy="585154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26"/>
            <a:ext cx="2133962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1B91D-47CF-4BCA-B473-EE14D65A61FF}" type="datetime1">
              <a:rPr lang="pl-PL" sz="1361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24.11.2022</a:t>
            </a:fld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68" y="6244626"/>
            <a:ext cx="2896867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0AAA3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4CF526D-917C-41B4-8855-983A3ECBEA6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99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472" y="1599673"/>
            <a:ext cx="4049369" cy="4526884"/>
          </a:xfrm>
        </p:spPr>
        <p:txBody>
          <a:bodyPr/>
          <a:lstStyle>
            <a:lvl1pPr>
              <a:defRPr sz="1496"/>
            </a:lvl1pPr>
            <a:lvl2pPr>
              <a:defRPr sz="1496"/>
            </a:lvl2pPr>
            <a:lvl3pPr>
              <a:defRPr sz="1496"/>
            </a:lvl3pPr>
            <a:lvl4pPr>
              <a:defRPr sz="1496"/>
            </a:lvl4pPr>
            <a:lvl5pPr>
              <a:defRPr sz="1496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7159" y="1599673"/>
            <a:ext cx="4049370" cy="452688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852713" y="293866"/>
            <a:ext cx="7178793" cy="78364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26"/>
            <a:ext cx="2133962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27C23B-209E-4644-9EFE-92A7AB493BC7}" type="datetime1">
              <a:rPr lang="pl-PL" sz="1361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24.11.2022</a:t>
            </a:fld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68" y="6244626"/>
            <a:ext cx="2896867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1425-340D-45C0-88D6-1030DFC976F6}" type="slidenum">
              <a:rPr lang="pl-P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8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2499" y="293729"/>
            <a:ext cx="7178366" cy="78327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7069" y="1290105"/>
            <a:ext cx="7350767" cy="47673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0B2F-3D5F-4C01-85A5-375E0AF8296F}" type="slidenum">
              <a:rPr lang="pl-P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5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2713" y="293866"/>
            <a:ext cx="7178793" cy="78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pl-PL" dirty="0" smtClean="0"/>
              <a:t>Kliknij, aby edytować styl wzorca tytułu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846556" y="1290104"/>
            <a:ext cx="7351183" cy="4767146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3D269-1218-4E62-9598-E668F048AC02}" type="slidenum">
              <a:rPr lang="pl-P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4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3512" y="2327508"/>
            <a:ext cx="7772943" cy="843748"/>
          </a:xfrm>
        </p:spPr>
        <p:txBody>
          <a:bodyPr anchor="t"/>
          <a:lstStyle>
            <a:lvl1pPr algn="l">
              <a:defRPr sz="2381" b="0" cap="none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181" y="3299413"/>
            <a:ext cx="7772943" cy="583142"/>
          </a:xfrm>
        </p:spPr>
        <p:txBody>
          <a:bodyPr anchor="b"/>
          <a:lstStyle>
            <a:lvl1pPr marL="0" indent="0">
              <a:buNone/>
              <a:defRPr sz="1633"/>
            </a:lvl1pPr>
            <a:lvl2pPr marL="311010" indent="0">
              <a:buNone/>
              <a:defRPr sz="1225"/>
            </a:lvl2pPr>
            <a:lvl3pPr marL="622021" indent="0">
              <a:buNone/>
              <a:defRPr sz="1088"/>
            </a:lvl3pPr>
            <a:lvl4pPr marL="933031" indent="0">
              <a:buNone/>
              <a:defRPr sz="953"/>
            </a:lvl4pPr>
            <a:lvl5pPr marL="1244042" indent="0">
              <a:buNone/>
              <a:defRPr sz="953"/>
            </a:lvl5pPr>
            <a:lvl6pPr marL="1555052" indent="0">
              <a:buNone/>
              <a:defRPr sz="953"/>
            </a:lvl6pPr>
            <a:lvl7pPr marL="1866062" indent="0">
              <a:buNone/>
              <a:defRPr sz="953"/>
            </a:lvl7pPr>
            <a:lvl8pPr marL="2177072" indent="0">
              <a:buNone/>
              <a:defRPr sz="953"/>
            </a:lvl8pPr>
            <a:lvl9pPr marL="2488082" indent="0">
              <a:buNone/>
              <a:defRPr sz="953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26"/>
            <a:ext cx="2133962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674B6B-E79B-4EDB-8DB1-0B7B281DAE39}" type="datetime1">
              <a:rPr lang="pl-PL" sz="1361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24.11.2022</a:t>
            </a:fld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68" y="6244626"/>
            <a:ext cx="2896867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0511-493C-4E98-9B54-830ADD3407FC}" type="slidenum">
              <a:rPr lang="pl-P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2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472" y="1599673"/>
            <a:ext cx="4049369" cy="4526884"/>
          </a:xfrm>
        </p:spPr>
        <p:txBody>
          <a:bodyPr/>
          <a:lstStyle>
            <a:lvl1pPr>
              <a:defRPr sz="1905"/>
            </a:lvl1pPr>
            <a:lvl2pPr>
              <a:defRPr sz="1633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7159" y="1599673"/>
            <a:ext cx="4049370" cy="4526884"/>
          </a:xfrm>
        </p:spPr>
        <p:txBody>
          <a:bodyPr/>
          <a:lstStyle>
            <a:lvl1pPr>
              <a:defRPr sz="1905"/>
            </a:lvl1pPr>
            <a:lvl2pPr>
              <a:defRPr sz="1633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26"/>
            <a:ext cx="2133962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AF9C4-F61F-4E55-AFA2-2996F1D96DF3}" type="datetime1">
              <a:rPr lang="pl-PL" sz="1361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24.11.2022</a:t>
            </a:fld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68" y="6244626"/>
            <a:ext cx="2896867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B09852-F236-4489-9BC8-EBEC9E551B3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3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473" y="1534880"/>
            <a:ext cx="4039867" cy="639293"/>
          </a:xfrm>
        </p:spPr>
        <p:txBody>
          <a:bodyPr anchor="b"/>
          <a:lstStyle>
            <a:lvl1pPr marL="0" indent="0">
              <a:buNone/>
              <a:defRPr sz="1633" b="0"/>
            </a:lvl1pPr>
            <a:lvl2pPr marL="311010" indent="0">
              <a:buNone/>
              <a:defRPr sz="1361" b="1"/>
            </a:lvl2pPr>
            <a:lvl3pPr marL="622021" indent="0">
              <a:buNone/>
              <a:defRPr sz="1225" b="1"/>
            </a:lvl3pPr>
            <a:lvl4pPr marL="933031" indent="0">
              <a:buNone/>
              <a:defRPr sz="1088" b="1"/>
            </a:lvl4pPr>
            <a:lvl5pPr marL="1244042" indent="0">
              <a:buNone/>
              <a:defRPr sz="1088" b="1"/>
            </a:lvl5pPr>
            <a:lvl6pPr marL="1555052" indent="0">
              <a:buNone/>
              <a:defRPr sz="1088" b="1"/>
            </a:lvl6pPr>
            <a:lvl7pPr marL="1866062" indent="0">
              <a:buNone/>
              <a:defRPr sz="1088" b="1"/>
            </a:lvl7pPr>
            <a:lvl8pPr marL="2177072" indent="0">
              <a:buNone/>
              <a:defRPr sz="1088" b="1"/>
            </a:lvl8pPr>
            <a:lvl9pPr marL="2488082" indent="0">
              <a:buNone/>
              <a:defRPr sz="1088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473" y="2174173"/>
            <a:ext cx="4039867" cy="3952385"/>
          </a:xfrm>
        </p:spPr>
        <p:txBody>
          <a:bodyPr/>
          <a:lstStyle>
            <a:lvl1pPr>
              <a:defRPr sz="1633"/>
            </a:lvl1pPr>
            <a:lvl2pPr>
              <a:defRPr sz="1361"/>
            </a:lvl2pPr>
            <a:lvl3pPr>
              <a:defRPr sz="1225"/>
            </a:lvl3pPr>
            <a:lvl4pPr>
              <a:defRPr sz="1088"/>
            </a:lvl4pPr>
            <a:lvl5pPr>
              <a:defRPr sz="1088"/>
            </a:lvl5pPr>
            <a:lvl6pPr>
              <a:defRPr sz="1088"/>
            </a:lvl6pPr>
            <a:lvl7pPr>
              <a:defRPr sz="1088"/>
            </a:lvl7pPr>
            <a:lvl8pPr>
              <a:defRPr sz="1088"/>
            </a:lvl8pPr>
            <a:lvl9pPr>
              <a:defRPr sz="1088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304" y="1534880"/>
            <a:ext cx="4041225" cy="639293"/>
          </a:xfrm>
        </p:spPr>
        <p:txBody>
          <a:bodyPr anchor="b"/>
          <a:lstStyle>
            <a:lvl1pPr marL="0" indent="0">
              <a:buNone/>
              <a:defRPr sz="1633" b="0"/>
            </a:lvl1pPr>
            <a:lvl2pPr marL="311010" indent="0">
              <a:buNone/>
              <a:defRPr sz="1361" b="1"/>
            </a:lvl2pPr>
            <a:lvl3pPr marL="622021" indent="0">
              <a:buNone/>
              <a:defRPr sz="1225" b="1"/>
            </a:lvl3pPr>
            <a:lvl4pPr marL="933031" indent="0">
              <a:buNone/>
              <a:defRPr sz="1088" b="1"/>
            </a:lvl4pPr>
            <a:lvl5pPr marL="1244042" indent="0">
              <a:buNone/>
              <a:defRPr sz="1088" b="1"/>
            </a:lvl5pPr>
            <a:lvl6pPr marL="1555052" indent="0">
              <a:buNone/>
              <a:defRPr sz="1088" b="1"/>
            </a:lvl6pPr>
            <a:lvl7pPr marL="1866062" indent="0">
              <a:buNone/>
              <a:defRPr sz="1088" b="1"/>
            </a:lvl7pPr>
            <a:lvl8pPr marL="2177072" indent="0">
              <a:buNone/>
              <a:defRPr sz="1088" b="1"/>
            </a:lvl8pPr>
            <a:lvl9pPr marL="2488082" indent="0">
              <a:buNone/>
              <a:defRPr sz="1088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304" y="2174173"/>
            <a:ext cx="4041225" cy="3952385"/>
          </a:xfrm>
        </p:spPr>
        <p:txBody>
          <a:bodyPr/>
          <a:lstStyle>
            <a:lvl1pPr>
              <a:defRPr sz="1633"/>
            </a:lvl1pPr>
            <a:lvl2pPr>
              <a:defRPr sz="1361"/>
            </a:lvl2pPr>
            <a:lvl3pPr>
              <a:defRPr sz="1225"/>
            </a:lvl3pPr>
            <a:lvl4pPr>
              <a:defRPr sz="1088"/>
            </a:lvl4pPr>
            <a:lvl5pPr>
              <a:defRPr sz="1088"/>
            </a:lvl5pPr>
            <a:lvl6pPr>
              <a:defRPr sz="1088"/>
            </a:lvl6pPr>
            <a:lvl7pPr>
              <a:defRPr sz="1088"/>
            </a:lvl7pPr>
            <a:lvl8pPr>
              <a:defRPr sz="1088"/>
            </a:lvl8pPr>
            <a:lvl9pPr>
              <a:defRPr sz="1088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26"/>
            <a:ext cx="2133962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68E1CC-DCCF-4D02-871C-AD89B9CACAAC}" type="datetime1">
              <a:rPr lang="pl-PL" sz="1361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24.11.2022</a:t>
            </a:fld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68" y="6244626"/>
            <a:ext cx="2896867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705F-9331-4C9C-87A9-A7DB43347FCD}" type="slidenum">
              <a:rPr lang="pl-P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6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26"/>
            <a:ext cx="2133962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EDBF8-9DE3-49AB-AF2F-B85511140E06}" type="datetime1">
              <a:rPr lang="pl-PL" sz="1361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24.11.2022</a:t>
            </a:fld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68" y="6244626"/>
            <a:ext cx="2896867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0AAA3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8A70D3D-706A-48C8-8A7F-44E8F806909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775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26"/>
            <a:ext cx="2133962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01D0F-0040-4871-BDC1-749938AAAC87}" type="datetime1">
              <a:rPr lang="pl-PL" sz="1361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24.11.2022</a:t>
            </a:fld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68" y="6244626"/>
            <a:ext cx="2896867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0AAA3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7C3BDD-4920-48FC-BC88-9E1EE7DA120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047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73" y="273572"/>
            <a:ext cx="3008180" cy="1161958"/>
          </a:xfrm>
        </p:spPr>
        <p:txBody>
          <a:bodyPr anchor="b"/>
          <a:lstStyle>
            <a:lvl1pPr algn="l">
              <a:defRPr sz="1361" b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609" y="273571"/>
            <a:ext cx="5110921" cy="5852986"/>
          </a:xfrm>
        </p:spPr>
        <p:txBody>
          <a:bodyPr/>
          <a:lstStyle>
            <a:lvl1pPr>
              <a:defRPr sz="1496"/>
            </a:lvl1pPr>
            <a:lvl2pPr>
              <a:defRPr sz="1496"/>
            </a:lvl2pPr>
            <a:lvl3pPr>
              <a:defRPr sz="1496"/>
            </a:lvl3pPr>
            <a:lvl4pPr>
              <a:defRPr sz="1496"/>
            </a:lvl4pPr>
            <a:lvl5pPr>
              <a:defRPr sz="1496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473" y="1435531"/>
            <a:ext cx="3008180" cy="4691027"/>
          </a:xfrm>
        </p:spPr>
        <p:txBody>
          <a:bodyPr/>
          <a:lstStyle>
            <a:lvl1pPr marL="0" indent="0">
              <a:buNone/>
              <a:defRPr sz="953"/>
            </a:lvl1pPr>
            <a:lvl2pPr marL="311010" indent="0">
              <a:buNone/>
              <a:defRPr sz="816"/>
            </a:lvl2pPr>
            <a:lvl3pPr marL="622021" indent="0">
              <a:buNone/>
              <a:defRPr sz="680"/>
            </a:lvl3pPr>
            <a:lvl4pPr marL="933031" indent="0">
              <a:buNone/>
              <a:defRPr sz="612"/>
            </a:lvl4pPr>
            <a:lvl5pPr marL="1244042" indent="0">
              <a:buNone/>
              <a:defRPr sz="612"/>
            </a:lvl5pPr>
            <a:lvl6pPr marL="1555052" indent="0">
              <a:buNone/>
              <a:defRPr sz="612"/>
            </a:lvl6pPr>
            <a:lvl7pPr marL="1866062" indent="0">
              <a:buNone/>
              <a:defRPr sz="612"/>
            </a:lvl7pPr>
            <a:lvl8pPr marL="2177072" indent="0">
              <a:buNone/>
              <a:defRPr sz="612"/>
            </a:lvl8pPr>
            <a:lvl9pPr marL="2488082" indent="0">
              <a:buNone/>
              <a:defRPr sz="612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26"/>
            <a:ext cx="2133962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F2A5B-E84F-4A9D-8AB0-A4861DEB5567}" type="datetime1">
              <a:rPr lang="pl-PL" sz="1361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24.11.2022</a:t>
            </a:fld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68" y="6244626"/>
            <a:ext cx="2896867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0AAA3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D64A5BF5-641E-48D8-8DCA-A8B5641FE4A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165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361" b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177"/>
            </a:lvl1pPr>
            <a:lvl2pPr marL="311010" indent="0">
              <a:buNone/>
              <a:defRPr sz="1905"/>
            </a:lvl2pPr>
            <a:lvl3pPr marL="622021" indent="0">
              <a:buNone/>
              <a:defRPr sz="1633"/>
            </a:lvl3pPr>
            <a:lvl4pPr marL="933031" indent="0">
              <a:buNone/>
              <a:defRPr sz="1361"/>
            </a:lvl4pPr>
            <a:lvl5pPr marL="1244042" indent="0">
              <a:buNone/>
              <a:defRPr sz="1361"/>
            </a:lvl5pPr>
            <a:lvl6pPr marL="1555052" indent="0">
              <a:buNone/>
              <a:defRPr sz="1361"/>
            </a:lvl6pPr>
            <a:lvl7pPr marL="1866062" indent="0">
              <a:buNone/>
              <a:defRPr sz="1361"/>
            </a:lvl7pPr>
            <a:lvl8pPr marL="2177072" indent="0">
              <a:buNone/>
              <a:defRPr sz="1361"/>
            </a:lvl8pPr>
            <a:lvl9pPr marL="2488082" indent="0">
              <a:buNone/>
              <a:defRPr sz="1361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953"/>
            </a:lvl1pPr>
            <a:lvl2pPr marL="311010" indent="0">
              <a:buNone/>
              <a:defRPr sz="816"/>
            </a:lvl2pPr>
            <a:lvl3pPr marL="622021" indent="0">
              <a:buNone/>
              <a:defRPr sz="680"/>
            </a:lvl3pPr>
            <a:lvl4pPr marL="933031" indent="0">
              <a:buNone/>
              <a:defRPr sz="612"/>
            </a:lvl4pPr>
            <a:lvl5pPr marL="1244042" indent="0">
              <a:buNone/>
              <a:defRPr sz="612"/>
            </a:lvl5pPr>
            <a:lvl6pPr marL="1555052" indent="0">
              <a:buNone/>
              <a:defRPr sz="612"/>
            </a:lvl6pPr>
            <a:lvl7pPr marL="1866062" indent="0">
              <a:buNone/>
              <a:defRPr sz="612"/>
            </a:lvl7pPr>
            <a:lvl8pPr marL="2177072" indent="0">
              <a:buNone/>
              <a:defRPr sz="612"/>
            </a:lvl8pPr>
            <a:lvl9pPr marL="2488082" indent="0">
              <a:buNone/>
              <a:defRPr sz="612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26"/>
            <a:ext cx="2133962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B4B9E-0944-45AB-928D-63ED94C6BBC9}" type="datetime1">
              <a:rPr lang="pl-PL" sz="1361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24.11.2022</a:t>
            </a:fld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68" y="6244626"/>
            <a:ext cx="2896867" cy="4765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36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0AAA3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2BFB5D8-32F8-45E5-B157-5E4F4FB5925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886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2499" y="293729"/>
            <a:ext cx="7178366" cy="78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69" y="1290105"/>
            <a:ext cx="7350767" cy="476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8" y="6244626"/>
            <a:ext cx="2133962" cy="47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>
              <a:defRPr sz="1021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54481B-163A-474E-88D2-1152567BECE4}" type="slidenum">
              <a:rPr lang="pl-PL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7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77096" rtl="0" eaLnBrk="0" fontAlgn="base" hangingPunct="0">
        <a:spcBef>
          <a:spcPct val="0"/>
        </a:spcBef>
        <a:spcAft>
          <a:spcPct val="0"/>
        </a:spcAft>
        <a:defRPr sz="2177">
          <a:solidFill>
            <a:srgbClr val="91447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677096" rtl="0" eaLnBrk="0" fontAlgn="base" hangingPunct="0">
        <a:spcBef>
          <a:spcPct val="0"/>
        </a:spcBef>
        <a:spcAft>
          <a:spcPct val="0"/>
        </a:spcAft>
        <a:defRPr sz="2177">
          <a:solidFill>
            <a:srgbClr val="914471"/>
          </a:solidFill>
          <a:latin typeface="Tahoma" pitchFamily="34" charset="0"/>
          <a:cs typeface="Tahoma" pitchFamily="34" charset="0"/>
        </a:defRPr>
      </a:lvl2pPr>
      <a:lvl3pPr algn="l" defTabSz="677096" rtl="0" eaLnBrk="0" fontAlgn="base" hangingPunct="0">
        <a:spcBef>
          <a:spcPct val="0"/>
        </a:spcBef>
        <a:spcAft>
          <a:spcPct val="0"/>
        </a:spcAft>
        <a:defRPr sz="2177">
          <a:solidFill>
            <a:srgbClr val="914471"/>
          </a:solidFill>
          <a:latin typeface="Tahoma" pitchFamily="34" charset="0"/>
          <a:cs typeface="Tahoma" pitchFamily="34" charset="0"/>
        </a:defRPr>
      </a:lvl3pPr>
      <a:lvl4pPr algn="l" defTabSz="677096" rtl="0" eaLnBrk="0" fontAlgn="base" hangingPunct="0">
        <a:spcBef>
          <a:spcPct val="0"/>
        </a:spcBef>
        <a:spcAft>
          <a:spcPct val="0"/>
        </a:spcAft>
        <a:defRPr sz="2177">
          <a:solidFill>
            <a:srgbClr val="914471"/>
          </a:solidFill>
          <a:latin typeface="Tahoma" pitchFamily="34" charset="0"/>
          <a:cs typeface="Tahoma" pitchFamily="34" charset="0"/>
        </a:defRPr>
      </a:lvl4pPr>
      <a:lvl5pPr algn="l" defTabSz="677096" rtl="0" eaLnBrk="0" fontAlgn="base" hangingPunct="0">
        <a:spcBef>
          <a:spcPct val="0"/>
        </a:spcBef>
        <a:spcAft>
          <a:spcPct val="0"/>
        </a:spcAft>
        <a:defRPr sz="2177">
          <a:solidFill>
            <a:srgbClr val="914471"/>
          </a:solidFill>
          <a:latin typeface="Tahoma" pitchFamily="34" charset="0"/>
          <a:cs typeface="Tahoma" pitchFamily="34" charset="0"/>
        </a:defRPr>
      </a:lvl5pPr>
      <a:lvl6pPr marL="311010" algn="ctr" defTabSz="677096" rtl="0" fontAlgn="base">
        <a:spcBef>
          <a:spcPct val="0"/>
        </a:spcBef>
        <a:spcAft>
          <a:spcPct val="0"/>
        </a:spcAft>
        <a:defRPr sz="3266">
          <a:solidFill>
            <a:schemeClr val="tx2"/>
          </a:solidFill>
          <a:latin typeface="Arial" charset="0"/>
        </a:defRPr>
      </a:lvl6pPr>
      <a:lvl7pPr marL="622021" algn="ctr" defTabSz="677096" rtl="0" fontAlgn="base">
        <a:spcBef>
          <a:spcPct val="0"/>
        </a:spcBef>
        <a:spcAft>
          <a:spcPct val="0"/>
        </a:spcAft>
        <a:defRPr sz="3266">
          <a:solidFill>
            <a:schemeClr val="tx2"/>
          </a:solidFill>
          <a:latin typeface="Arial" charset="0"/>
        </a:defRPr>
      </a:lvl7pPr>
      <a:lvl8pPr marL="933031" algn="ctr" defTabSz="677096" rtl="0" fontAlgn="base">
        <a:spcBef>
          <a:spcPct val="0"/>
        </a:spcBef>
        <a:spcAft>
          <a:spcPct val="0"/>
        </a:spcAft>
        <a:defRPr sz="3266">
          <a:solidFill>
            <a:schemeClr val="tx2"/>
          </a:solidFill>
          <a:latin typeface="Arial" charset="0"/>
        </a:defRPr>
      </a:lvl8pPr>
      <a:lvl9pPr marL="1244042" algn="ctr" defTabSz="677096" rtl="0" fontAlgn="base">
        <a:spcBef>
          <a:spcPct val="0"/>
        </a:spcBef>
        <a:spcAft>
          <a:spcPct val="0"/>
        </a:spcAft>
        <a:defRPr sz="3266">
          <a:solidFill>
            <a:schemeClr val="tx2"/>
          </a:solidFill>
          <a:latin typeface="Arial" charset="0"/>
        </a:defRPr>
      </a:lvl9pPr>
    </p:titleStyle>
    <p:bodyStyle>
      <a:lvl1pPr marL="311010" indent="-311010" algn="l" defTabSz="677096" rtl="0" eaLnBrk="0" fontAlgn="base" hangingPunct="0">
        <a:spcBef>
          <a:spcPct val="20000"/>
        </a:spcBef>
        <a:spcAft>
          <a:spcPct val="0"/>
        </a:spcAft>
        <a:buFont typeface="Tahoma" pitchFamily="34" charset="0"/>
        <a:buAutoNum type="arabicPeriod"/>
        <a:defRPr sz="1496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50748" indent="-211660" algn="l" defTabSz="677096" rtl="0" eaLnBrk="0" fontAlgn="base" hangingPunct="0">
        <a:spcBef>
          <a:spcPct val="20000"/>
        </a:spcBef>
        <a:spcAft>
          <a:spcPct val="0"/>
        </a:spcAft>
        <a:buChar char="–"/>
        <a:defRPr sz="1496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46639" indent="-169544" algn="l" defTabSz="677096" rtl="0" eaLnBrk="0" fontAlgn="base" hangingPunct="0">
        <a:spcBef>
          <a:spcPct val="20000"/>
        </a:spcBef>
        <a:spcAft>
          <a:spcPct val="0"/>
        </a:spcAft>
        <a:buChar char="•"/>
        <a:defRPr sz="1496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85727" indent="-169544" algn="l" defTabSz="677096" rtl="0" eaLnBrk="0" fontAlgn="base" hangingPunct="0">
        <a:spcBef>
          <a:spcPct val="20000"/>
        </a:spcBef>
        <a:spcAft>
          <a:spcPct val="0"/>
        </a:spcAft>
        <a:buChar char="–"/>
        <a:defRPr sz="1496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523735" indent="-169544" algn="l" defTabSz="677096" rtl="0" eaLnBrk="0" fontAlgn="base" hangingPunct="0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834745" indent="-169544" algn="l" defTabSz="677096" rtl="0" fontAlgn="base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6pPr>
      <a:lvl7pPr marL="2145755" indent="-169544" algn="l" defTabSz="677096" rtl="0" fontAlgn="base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7pPr>
      <a:lvl8pPr marL="2456766" indent="-169544" algn="l" defTabSz="677096" rtl="0" fontAlgn="base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8pPr>
      <a:lvl9pPr marL="2767776" indent="-169544" algn="l" defTabSz="677096" rtl="0" fontAlgn="base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62202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1010" algn="l" defTabSz="62202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2021" algn="l" defTabSz="62202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3031" algn="l" defTabSz="62202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4042" algn="l" defTabSz="62202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5052" algn="l" defTabSz="62202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6062" algn="l" defTabSz="62202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7072" algn="l" defTabSz="62202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8082" algn="l" defTabSz="622021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.marzec@ppl.p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53071" y="2888654"/>
            <a:ext cx="6779899" cy="783278"/>
          </a:xfrm>
        </p:spPr>
        <p:txBody>
          <a:bodyPr/>
          <a:lstStyle/>
          <a:p>
            <a:r>
              <a:rPr lang="pl-PL" sz="2800" dirty="0" err="1" smtClean="0">
                <a:solidFill>
                  <a:schemeClr val="bg1"/>
                </a:solidFill>
              </a:rPr>
              <a:t>Audit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pool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smtClean="0">
                <a:solidFill>
                  <a:schemeClr val="bg1"/>
                </a:solidFill>
              </a:rPr>
              <a:t>czynności zleconych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64968" y="3624651"/>
            <a:ext cx="649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Zarządzających lotniskami certyfikowanymi wg wymagań UE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064515" y="4454391"/>
            <a:ext cx="22901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 smtClean="0">
                <a:solidFill>
                  <a:schemeClr val="bg1"/>
                </a:solidFill>
              </a:rPr>
              <a:t>Dominika Marzec</a:t>
            </a:r>
            <a:endParaRPr lang="pl-PL" sz="1350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064515" y="4843849"/>
            <a:ext cx="22901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 smtClean="0">
                <a:solidFill>
                  <a:schemeClr val="bg1"/>
                </a:solidFill>
              </a:rPr>
              <a:t>25.11.2022</a:t>
            </a:r>
            <a:endParaRPr lang="pl-PL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wystąpienia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1800" dirty="0" smtClean="0"/>
              <a:t>Wymagania prawne dot. prowadzenia audytów organizacji realizujących czynności zlecone</a:t>
            </a:r>
          </a:p>
          <a:p>
            <a:r>
              <a:rPr lang="pl-PL" sz="1800" dirty="0" smtClean="0"/>
              <a:t>Trudności w spełnieniu wymagań</a:t>
            </a:r>
          </a:p>
          <a:p>
            <a:r>
              <a:rPr lang="pl-PL" sz="1800" dirty="0" smtClean="0"/>
              <a:t>Koncepcja </a:t>
            </a:r>
            <a:r>
              <a:rPr lang="pl-PL" sz="1800" dirty="0" err="1" smtClean="0"/>
              <a:t>audit</a:t>
            </a:r>
            <a:r>
              <a:rPr lang="pl-PL" sz="1800" dirty="0" smtClean="0"/>
              <a:t> </a:t>
            </a:r>
            <a:r>
              <a:rPr lang="pl-PL" sz="1800" dirty="0" err="1" smtClean="0"/>
              <a:t>poolu</a:t>
            </a:r>
            <a:endParaRPr lang="pl-PL" sz="1800" dirty="0" smtClean="0"/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413D269-1218-4E62-9598-E668F048AC02}" type="slidenum">
              <a:rPr lang="pl-PL" smtClean="0">
                <a:solidFill>
                  <a:srgbClr val="808080"/>
                </a:solidFill>
              </a:rPr>
              <a:pPr>
                <a:defRPr/>
              </a:pPr>
              <a:t>2</a:t>
            </a:fld>
            <a:endParaRPr lang="pl-PL" dirty="0">
              <a:solidFill>
                <a:srgbClr val="80808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88" y="3591461"/>
            <a:ext cx="4381517" cy="24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Wymagania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70D3D-706A-48C8-8A7F-44E8F8069090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985" y="1077007"/>
            <a:ext cx="6179394" cy="27202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179" y="3916221"/>
            <a:ext cx="6181200" cy="13285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972" y="5244815"/>
            <a:ext cx="6181200" cy="156362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 bwMode="auto">
          <a:xfrm>
            <a:off x="1300971" y="5244815"/>
            <a:ext cx="6230407" cy="1563624"/>
          </a:xfrm>
          <a:prstGeom prst="rect">
            <a:avLst/>
          </a:prstGeom>
          <a:noFill/>
          <a:ln>
            <a:solidFill>
              <a:srgbClr val="852364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Trudności w spełnieniu wymagań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70D3D-706A-48C8-8A7F-44E8F8069090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846556" y="1290104"/>
            <a:ext cx="7351183" cy="4767146"/>
          </a:xfrm>
          <a:prstGeom prst="rect">
            <a:avLst/>
          </a:prstGeom>
        </p:spPr>
        <p:txBody>
          <a:bodyPr/>
          <a:lstStyle>
            <a:lvl1pPr marL="311010" indent="-311010" algn="l" defTabSz="677096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AutoNum type="arabicPeriod"/>
              <a:defRPr sz="1496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0748" indent="-211660" algn="l" defTabSz="67709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96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46639" indent="-169544" algn="l" defTabSz="67709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6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85727" indent="-169544" algn="l" defTabSz="67709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96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23735" indent="-169544" algn="l" defTabSz="67709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96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834745" indent="-169544" algn="l" defTabSz="677096" rtl="0" fontAlgn="base">
              <a:spcBef>
                <a:spcPct val="20000"/>
              </a:spcBef>
              <a:spcAft>
                <a:spcPct val="0"/>
              </a:spcAft>
              <a:buChar char="»"/>
              <a:defRPr sz="1496">
                <a:solidFill>
                  <a:schemeClr val="tx1"/>
                </a:solidFill>
                <a:latin typeface="+mn-lt"/>
              </a:defRPr>
            </a:lvl6pPr>
            <a:lvl7pPr marL="2145755" indent="-169544" algn="l" defTabSz="677096" rtl="0" fontAlgn="base">
              <a:spcBef>
                <a:spcPct val="20000"/>
              </a:spcBef>
              <a:spcAft>
                <a:spcPct val="0"/>
              </a:spcAft>
              <a:buChar char="»"/>
              <a:defRPr sz="1496">
                <a:solidFill>
                  <a:schemeClr val="tx1"/>
                </a:solidFill>
                <a:latin typeface="+mn-lt"/>
              </a:defRPr>
            </a:lvl7pPr>
            <a:lvl8pPr marL="2456766" indent="-169544" algn="l" defTabSz="677096" rtl="0" fontAlgn="base">
              <a:spcBef>
                <a:spcPct val="20000"/>
              </a:spcBef>
              <a:spcAft>
                <a:spcPct val="0"/>
              </a:spcAft>
              <a:buChar char="»"/>
              <a:defRPr sz="1496">
                <a:solidFill>
                  <a:schemeClr val="tx1"/>
                </a:solidFill>
                <a:latin typeface="+mn-lt"/>
              </a:defRPr>
            </a:lvl8pPr>
            <a:lvl9pPr marL="2767776" indent="-169544" algn="l" defTabSz="677096" rtl="0" fontAlgn="base">
              <a:spcBef>
                <a:spcPct val="20000"/>
              </a:spcBef>
              <a:spcAft>
                <a:spcPct val="0"/>
              </a:spcAft>
              <a:buChar char="»"/>
              <a:defRPr sz="1496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sz="1800" kern="0" dirty="0" smtClean="0"/>
              <a:t>Forma potwierdzenia spełnienia wymagań (audyt, weryfikacja, proces zakupowy)</a:t>
            </a:r>
          </a:p>
          <a:p>
            <a:pPr>
              <a:lnSpc>
                <a:spcPct val="250000"/>
              </a:lnSpc>
            </a:pPr>
            <a:r>
              <a:rPr lang="pl-PL" sz="1800" kern="0" dirty="0" smtClean="0"/>
              <a:t>Identyfikacja czynności zleconych</a:t>
            </a:r>
          </a:p>
          <a:p>
            <a:pPr>
              <a:lnSpc>
                <a:spcPct val="250000"/>
              </a:lnSpc>
            </a:pPr>
            <a:r>
              <a:rPr lang="pl-PL" sz="1800" kern="0" dirty="0" smtClean="0"/>
              <a:t>Pracochłonność, koszty, wydłużanie postępowań zakupowych</a:t>
            </a:r>
          </a:p>
          <a:p>
            <a:endParaRPr lang="pl-PL" sz="1800" kern="0" dirty="0" smtClean="0"/>
          </a:p>
          <a:p>
            <a:endParaRPr lang="pl-PL" sz="1800" kern="0" dirty="0" smtClean="0"/>
          </a:p>
          <a:p>
            <a:endParaRPr lang="pl-PL" sz="1800" kern="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36" y="3508442"/>
            <a:ext cx="3024491" cy="30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3BDD-4920-48FC-BC88-9E1EE7DA1203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625258" y="2134024"/>
            <a:ext cx="7632848" cy="27592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defTabSz="995363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charset="0"/>
              </a:rPr>
              <a:t>„Jeśli </a:t>
            </a:r>
            <a:r>
              <a:rPr lang="pl-PL" sz="1600" dirty="0">
                <a:solidFill>
                  <a:schemeClr val="tx1"/>
                </a:solidFill>
                <a:latin typeface="Arial" charset="0"/>
              </a:rPr>
              <a:t>Wykonawca w zakresie danej czynności podlegał już potwierdzeniu spełnienia wymagań przez </a:t>
            </a:r>
            <a:r>
              <a:rPr lang="pl-PL" sz="1600" dirty="0" smtClean="0">
                <a:solidFill>
                  <a:schemeClr val="tx1"/>
                </a:solidFill>
                <a:latin typeface="Arial" charset="0"/>
              </a:rPr>
              <a:t>Zarządzającego lotniskiem </a:t>
            </a:r>
            <a:r>
              <a:rPr lang="pl-PL" sz="1600" dirty="0">
                <a:solidFill>
                  <a:schemeClr val="tx1"/>
                </a:solidFill>
                <a:latin typeface="Arial" charset="0"/>
              </a:rPr>
              <a:t>certyfikowanym na podstawie rozporządzenia (UE) nr 139/2014 dopuszczalne jest wykorzystanie </a:t>
            </a:r>
            <a:r>
              <a:rPr lang="pl-PL" sz="1600" dirty="0" smtClean="0">
                <a:solidFill>
                  <a:schemeClr val="tx1"/>
                </a:solidFill>
                <a:latin typeface="Arial" charset="0"/>
              </a:rPr>
              <a:t>tego potwierdzenia</a:t>
            </a:r>
            <a:r>
              <a:rPr lang="pl-PL" sz="1600" dirty="0">
                <a:solidFill>
                  <a:schemeClr val="tx1"/>
                </a:solidFill>
                <a:latin typeface="Arial" charset="0"/>
              </a:rPr>
              <a:t>, jeżeli nie upłynęło 5 lat od ostatniej weryfikacji, zakres czynności będących przedmiotem umowy </a:t>
            </a:r>
            <a:r>
              <a:rPr lang="pl-PL" sz="1600" dirty="0" smtClean="0">
                <a:solidFill>
                  <a:schemeClr val="tx1"/>
                </a:solidFill>
                <a:latin typeface="Arial" charset="0"/>
              </a:rPr>
              <a:t>jest taki </a:t>
            </a:r>
            <a:r>
              <a:rPr lang="pl-PL" sz="1600" dirty="0">
                <a:solidFill>
                  <a:schemeClr val="tx1"/>
                </a:solidFill>
                <a:latin typeface="Arial" charset="0"/>
              </a:rPr>
              <a:t>sam i potwierdzono zachowanie ciągłej zgodności ze stosownymi wymaganiami. Wymagane jest </a:t>
            </a:r>
            <a:r>
              <a:rPr lang="pl-PL" sz="1600" dirty="0" smtClean="0">
                <a:solidFill>
                  <a:schemeClr val="tx1"/>
                </a:solidFill>
                <a:latin typeface="Arial" charset="0"/>
              </a:rPr>
              <a:t>przeprowadzenie potwierdzenia </a:t>
            </a:r>
            <a:r>
              <a:rPr lang="pl-PL" sz="1600" dirty="0">
                <a:solidFill>
                  <a:schemeClr val="tx1"/>
                </a:solidFill>
                <a:latin typeface="Arial" charset="0"/>
              </a:rPr>
              <a:t>uzupełniającego w zakresie wymagań specyficznych dla Lotniska Chopina w Warszawie lub </a:t>
            </a:r>
            <a:r>
              <a:rPr lang="pl-PL" sz="1600" dirty="0" smtClean="0">
                <a:solidFill>
                  <a:schemeClr val="tx1"/>
                </a:solidFill>
                <a:latin typeface="Arial" charset="0"/>
              </a:rPr>
              <a:t>dodatkowych czynności</a:t>
            </a:r>
            <a:r>
              <a:rPr lang="pl-PL" sz="1600" dirty="0">
                <a:solidFill>
                  <a:schemeClr val="tx1"/>
                </a:solidFill>
                <a:latin typeface="Arial" charset="0"/>
              </a:rPr>
              <a:t>, które planuje się zlecić Wykonawcy</a:t>
            </a:r>
            <a:r>
              <a:rPr lang="pl-PL" sz="1600" dirty="0" smtClean="0">
                <a:solidFill>
                  <a:schemeClr val="tx1"/>
                </a:solidFill>
                <a:latin typeface="Arial" charset="0"/>
              </a:rPr>
              <a:t>.”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852499" y="293729"/>
            <a:ext cx="7178366" cy="783278"/>
          </a:xfrm>
          <a:prstGeom prst="rect">
            <a:avLst/>
          </a:prstGeom>
        </p:spPr>
        <p:txBody>
          <a:bodyPr/>
          <a:lstStyle>
            <a:lvl1pPr algn="l" defTabSz="677096" rtl="0" eaLnBrk="0" fontAlgn="base" hangingPunct="0">
              <a:spcBef>
                <a:spcPct val="0"/>
              </a:spcBef>
              <a:spcAft>
                <a:spcPct val="0"/>
              </a:spcAft>
              <a:defRPr sz="2177">
                <a:solidFill>
                  <a:srgbClr val="91447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677096" rtl="0" eaLnBrk="0" fontAlgn="base" hangingPunct="0">
              <a:spcBef>
                <a:spcPct val="0"/>
              </a:spcBef>
              <a:spcAft>
                <a:spcPct val="0"/>
              </a:spcAft>
              <a:defRPr sz="2177">
                <a:solidFill>
                  <a:srgbClr val="914471"/>
                </a:solidFill>
                <a:latin typeface="Tahoma" pitchFamily="34" charset="0"/>
                <a:cs typeface="Tahoma" pitchFamily="34" charset="0"/>
              </a:defRPr>
            </a:lvl2pPr>
            <a:lvl3pPr algn="l" defTabSz="677096" rtl="0" eaLnBrk="0" fontAlgn="base" hangingPunct="0">
              <a:spcBef>
                <a:spcPct val="0"/>
              </a:spcBef>
              <a:spcAft>
                <a:spcPct val="0"/>
              </a:spcAft>
              <a:defRPr sz="2177">
                <a:solidFill>
                  <a:srgbClr val="914471"/>
                </a:solidFill>
                <a:latin typeface="Tahoma" pitchFamily="34" charset="0"/>
                <a:cs typeface="Tahoma" pitchFamily="34" charset="0"/>
              </a:defRPr>
            </a:lvl3pPr>
            <a:lvl4pPr algn="l" defTabSz="677096" rtl="0" eaLnBrk="0" fontAlgn="base" hangingPunct="0">
              <a:spcBef>
                <a:spcPct val="0"/>
              </a:spcBef>
              <a:spcAft>
                <a:spcPct val="0"/>
              </a:spcAft>
              <a:defRPr sz="2177">
                <a:solidFill>
                  <a:srgbClr val="914471"/>
                </a:solidFill>
                <a:latin typeface="Tahoma" pitchFamily="34" charset="0"/>
                <a:cs typeface="Tahoma" pitchFamily="34" charset="0"/>
              </a:defRPr>
            </a:lvl4pPr>
            <a:lvl5pPr algn="l" defTabSz="677096" rtl="0" eaLnBrk="0" fontAlgn="base" hangingPunct="0">
              <a:spcBef>
                <a:spcPct val="0"/>
              </a:spcBef>
              <a:spcAft>
                <a:spcPct val="0"/>
              </a:spcAft>
              <a:defRPr sz="2177">
                <a:solidFill>
                  <a:srgbClr val="914471"/>
                </a:solidFill>
                <a:latin typeface="Tahoma" pitchFamily="34" charset="0"/>
                <a:cs typeface="Tahoma" pitchFamily="34" charset="0"/>
              </a:defRPr>
            </a:lvl5pPr>
            <a:lvl6pPr marL="311010" algn="ctr" defTabSz="677096" rtl="0" fontAlgn="base">
              <a:spcBef>
                <a:spcPct val="0"/>
              </a:spcBef>
              <a:spcAft>
                <a:spcPct val="0"/>
              </a:spcAft>
              <a:defRPr sz="3266">
                <a:solidFill>
                  <a:schemeClr val="tx2"/>
                </a:solidFill>
                <a:latin typeface="Arial" charset="0"/>
              </a:defRPr>
            </a:lvl6pPr>
            <a:lvl7pPr marL="622021" algn="ctr" defTabSz="677096" rtl="0" fontAlgn="base">
              <a:spcBef>
                <a:spcPct val="0"/>
              </a:spcBef>
              <a:spcAft>
                <a:spcPct val="0"/>
              </a:spcAft>
              <a:defRPr sz="3266">
                <a:solidFill>
                  <a:schemeClr val="tx2"/>
                </a:solidFill>
                <a:latin typeface="Arial" charset="0"/>
              </a:defRPr>
            </a:lvl7pPr>
            <a:lvl8pPr marL="933031" algn="ctr" defTabSz="677096" rtl="0" fontAlgn="base">
              <a:spcBef>
                <a:spcPct val="0"/>
              </a:spcBef>
              <a:spcAft>
                <a:spcPct val="0"/>
              </a:spcAft>
              <a:defRPr sz="3266">
                <a:solidFill>
                  <a:schemeClr val="tx2"/>
                </a:solidFill>
                <a:latin typeface="Arial" charset="0"/>
              </a:defRPr>
            </a:lvl8pPr>
            <a:lvl9pPr marL="1244042" algn="ctr" defTabSz="677096" rtl="0" fontAlgn="base">
              <a:spcBef>
                <a:spcPct val="0"/>
              </a:spcBef>
              <a:spcAft>
                <a:spcPct val="0"/>
              </a:spcAft>
              <a:defRPr sz="326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kern="0" smtClean="0"/>
              <a:t>Koncepcja audit poolu</a:t>
            </a:r>
            <a:endParaRPr lang="pl-PL" kern="0" dirty="0"/>
          </a:p>
        </p:txBody>
      </p:sp>
      <p:sp>
        <p:nvSpPr>
          <p:cNvPr id="10" name="Objaśnienie liniowe 2 (kreska) 9"/>
          <p:cNvSpPr/>
          <p:nvPr/>
        </p:nvSpPr>
        <p:spPr bwMode="auto">
          <a:xfrm>
            <a:off x="5618206" y="782674"/>
            <a:ext cx="2759676" cy="66718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1151"/>
              <a:gd name="adj6" fmla="val -3950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aktualność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bjaśnienie liniowe 2 (kreska) 10"/>
          <p:cNvSpPr/>
          <p:nvPr/>
        </p:nvSpPr>
        <p:spPr bwMode="auto">
          <a:xfrm>
            <a:off x="5618206" y="5204589"/>
            <a:ext cx="2759676" cy="66718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6451"/>
              <a:gd name="adj6" fmla="val -13711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dirty="0" smtClean="0">
                <a:latin typeface="Arial" charset="0"/>
              </a:rPr>
              <a:t>ten sam zakres zlecenia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bjaśnienie liniowe 2 (kreska) 11"/>
          <p:cNvSpPr/>
          <p:nvPr/>
        </p:nvSpPr>
        <p:spPr bwMode="auto">
          <a:xfrm>
            <a:off x="2858530" y="5911033"/>
            <a:ext cx="2759676" cy="66718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0278"/>
              <a:gd name="adj6" fmla="val -3054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dirty="0" smtClean="0">
                <a:latin typeface="Arial" charset="0"/>
              </a:rPr>
              <a:t>ew. audyt uzupełniający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0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Koncepcja </a:t>
            </a:r>
            <a:r>
              <a:rPr lang="pl-PL" dirty="0" err="1" smtClean="0"/>
              <a:t>audit</a:t>
            </a:r>
            <a:r>
              <a:rPr lang="pl-PL" dirty="0" smtClean="0"/>
              <a:t> </a:t>
            </a:r>
            <a:r>
              <a:rPr lang="pl-PL" dirty="0" err="1" smtClean="0"/>
              <a:t>poolu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70D3D-706A-48C8-8A7F-44E8F8069090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83389410"/>
              </p:ext>
            </p:extLst>
          </p:nvPr>
        </p:nvGraphicFramePr>
        <p:xfrm>
          <a:off x="673835" y="1387811"/>
          <a:ext cx="7535694" cy="4448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2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3BDD-4920-48FC-BC88-9E1EE7DA1203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17" y="1292664"/>
            <a:ext cx="5715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1955" y="1953916"/>
            <a:ext cx="7178366" cy="2430016"/>
          </a:xfrm>
        </p:spPr>
        <p:txBody>
          <a:bodyPr/>
          <a:lstStyle/>
          <a:p>
            <a:pPr algn="ctr"/>
            <a:r>
              <a:rPr lang="pl-PL" sz="2800" dirty="0" smtClean="0"/>
              <a:t>Zainteresowanych proszę o kontakt: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Dominika Marzec</a:t>
            </a:r>
            <a:br>
              <a:rPr lang="pl-PL" sz="2800" dirty="0" smtClean="0"/>
            </a:br>
            <a:r>
              <a:rPr lang="pl-PL" sz="2800" dirty="0" smtClean="0">
                <a:hlinkClick r:id="rId2"/>
              </a:rPr>
              <a:t>d.marzec@ppl.pl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tel. </a:t>
            </a:r>
            <a:r>
              <a:rPr lang="pl-PL" sz="2800" dirty="0" smtClean="0"/>
              <a:t>882 </a:t>
            </a:r>
            <a:r>
              <a:rPr lang="pl-PL" sz="2800" dirty="0"/>
              <a:t>350 766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70D3D-706A-48C8-8A7F-44E8F8069090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74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F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2F70815F1AD34BB98BA03C69A35AFD" ma:contentTypeVersion="11" ma:contentTypeDescription="Utwórz nowy dokument." ma:contentTypeScope="" ma:versionID="92b0cc6ccddb6d746bfb25e8ffaa89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7a8b7abcfdc3966d6f5c4c9c96e157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C8B57-162E-46A3-B3B3-5032C218F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85391E-D316-43CD-986D-443848931184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F62617-20F6-4DA3-B8A0-FB3C6AC1C6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197</Words>
  <Application>Microsoft Office PowerPoint</Application>
  <PresentationFormat>Pokaz na ekranie (4:3)</PresentationFormat>
  <Paragraphs>36</Paragraphs>
  <Slides>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Projekt domyślny</vt:lpstr>
      <vt:lpstr>Audit pool czynności zleconych</vt:lpstr>
      <vt:lpstr>Plan wystąpienia</vt:lpstr>
      <vt:lpstr>Wymagania</vt:lpstr>
      <vt:lpstr>Trudności w spełnieniu wymagań</vt:lpstr>
      <vt:lpstr>Prezentacja programu PowerPoint</vt:lpstr>
      <vt:lpstr>Koncepcja audit poolu</vt:lpstr>
      <vt:lpstr>Prezentacja programu PowerPoint</vt:lpstr>
      <vt:lpstr>Zainteresowanych proszę o kontakt:  Dominika Marzec d.marzec@ppl.pl tel. 882 350 766 </vt:lpstr>
    </vt:vector>
  </TitlesOfParts>
  <Company>PPL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 przekodowywania kart - pracownicy</dc:title>
  <dc:creator>Broniarek, Małgorzata</dc:creator>
  <cp:lastModifiedBy>Marzec, Dominika</cp:lastModifiedBy>
  <cp:revision>111</cp:revision>
  <cp:lastPrinted>2015-03-23T15:40:28Z</cp:lastPrinted>
  <dcterms:created xsi:type="dcterms:W3CDTF">2015-03-18T10:37:22Z</dcterms:created>
  <dcterms:modified xsi:type="dcterms:W3CDTF">2022-11-24T15:41:54Z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0x010100BC2F70815F1AD34BB98BA03C69A35AFD</vt:lpwstr>
  </property>
</Properties>
</file>